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59" r:id="rId4"/>
    <p:sldId id="26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70" r:id="rId13"/>
    <p:sldId id="266" r:id="rId14"/>
    <p:sldId id="267" r:id="rId15"/>
  </p:sldIdLst>
  <p:sldSz cx="12192000" cy="6858000"/>
  <p:notesSz cx="6858000" cy="9144000"/>
  <p:embeddedFontLst>
    <p:embeddedFont>
      <p:font typeface="나눔스퀘어라운드OTF Light" panose="020B0600000101010101" charset="-127"/>
      <p:regular r:id="rId18"/>
    </p:embeddedFont>
    <p:embeddedFont>
      <p:font typeface="나눔스퀘어라운드OTF Regular" panose="020B0600000101010101" charset="-127"/>
      <p:regular r:id="rId19"/>
    </p:embeddedFont>
    <p:embeddedFont>
      <p:font typeface="마루 부리OTF 조금굵은" panose="020B0600000101010101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E894"/>
    <a:srgbClr val="B0B0FE"/>
    <a:srgbClr val="FA8686"/>
    <a:srgbClr val="DF94F6"/>
    <a:srgbClr val="8CF8C5"/>
    <a:srgbClr val="9689F7"/>
    <a:srgbClr val="B2CBFC"/>
    <a:srgbClr val="B3F97F"/>
    <a:srgbClr val="FCD17C"/>
    <a:srgbClr val="FAE2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56" y="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09570A-516F-4DB0-BFD0-AD80CD9BDF80}" type="doc">
      <dgm:prSet loTypeId="urn:microsoft.com/office/officeart/2005/8/layout/hierarchy1" loCatId="hierarchy" qsTypeId="urn:microsoft.com/office/officeart/2005/8/quickstyle/simple3" qsCatId="simple" csTypeId="urn:microsoft.com/office/officeart/2005/8/colors/accent5_5" csCatId="accent5" phldr="1"/>
      <dgm:spPr/>
      <dgm:t>
        <a:bodyPr/>
        <a:lstStyle/>
        <a:p>
          <a:pPr latinLnBrk="1"/>
          <a:endParaRPr lang="ko-KR" altLang="en-US"/>
        </a:p>
      </dgm:t>
    </dgm:pt>
    <dgm:pt modelId="{8B08B447-9DF8-4D92-A2C3-84378C22600C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건강정보시스템</a:t>
          </a:r>
        </a:p>
      </dgm:t>
    </dgm:pt>
    <dgm:pt modelId="{8F0A5607-CE89-4628-B01A-852B3DA1261D}" type="parTrans" cxnId="{7A5F21CC-16B9-4181-B039-6AF6DC9526D9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465BCCAC-96F7-4A3A-BF1C-29D021404432}" type="sibTrans" cxnId="{7A5F21CC-16B9-4181-B039-6AF6DC9526D9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F8C54235-AF73-480A-9EEB-14CB48954D5A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질병</a:t>
          </a:r>
        </a:p>
      </dgm:t>
    </dgm:pt>
    <dgm:pt modelId="{C091E467-3733-4A32-9541-C5BF63057FC3}" type="parTrans" cxnId="{7FA730C5-DC3A-41CD-B9B0-05EE124A5B94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D6A4A04B-DF95-4D09-A2F2-F8768FC5262D}" type="sibTrans" cxnId="{7FA730C5-DC3A-41CD-B9B0-05EE124A5B94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582459DD-3F9D-4C65-887C-A54EA6339F14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분류</a:t>
          </a:r>
        </a:p>
      </dgm:t>
    </dgm:pt>
    <dgm:pt modelId="{A0A316C8-03C0-4CFA-B8BF-BA1A8E972224}" type="parTrans" cxnId="{D3C80ACD-5AD0-4DC4-B386-62364C1BDE7F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7C655F47-65C3-4215-94AF-75E66009B381}" type="sibTrans" cxnId="{D3C80ACD-5AD0-4DC4-B386-62364C1BDE7F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015E83C4-2856-4820-AF6D-A72E61E58230}">
      <dgm:prSet phldrT="[텍스트]" custT="1"/>
      <dgm:spPr/>
      <dgm:t>
        <a:bodyPr/>
        <a:lstStyle/>
        <a:p>
          <a:pPr latinLnBrk="1"/>
          <a:r>
            <a:rPr lang="ko-KR" altLang="en-US" sz="11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질환명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3B4C9C61-D187-4374-93FC-6C85AA8B228D}" type="parTrans" cxnId="{A76EE884-A28B-4F56-A6CA-FD852C8BAFEE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56BCC954-AC13-41D8-8138-8B4DBA48CC23}" type="sibTrans" cxnId="{A76EE884-A28B-4F56-A6CA-FD852C8BAFEE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BA090044-0453-4059-8FC4-AEF79A4BD263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증상</a:t>
          </a:r>
        </a:p>
      </dgm:t>
    </dgm:pt>
    <dgm:pt modelId="{9B70F393-70CB-48DC-8E77-01038900DCDE}" type="parTrans" cxnId="{4F31DDFE-BDCF-42A8-AFCC-78C1B8604D3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FEE50715-8A6B-4319-91C4-8ED910696F71}" type="sibTrans" cxnId="{4F31DDFE-BDCF-42A8-AFCC-78C1B8604D3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E7E0E716-E41A-4448-9EA0-7FC0DA4516A4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정의</a:t>
          </a:r>
        </a:p>
      </dgm:t>
    </dgm:pt>
    <dgm:pt modelId="{A38AF170-0747-4ED0-A96C-4410C4C11738}" type="parTrans" cxnId="{A0FB7D87-72DA-4A91-A410-ED692499EB47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2C3DFFC9-2F99-4738-AC08-FC21D9F8B212}" type="sibTrans" cxnId="{A0FB7D87-72DA-4A91-A410-ED692499EB47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B99C4D2A-F977-4FED-86B0-96DDDFFB08CB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부위별</a:t>
          </a:r>
        </a:p>
      </dgm:t>
    </dgm:pt>
    <dgm:pt modelId="{6ED467F6-57EE-43A3-B450-FCB5C0AB4A50}" type="parTrans" cxnId="{2C8B22A7-F385-4AAF-9621-9503AD5B88A3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CD34A671-2CFA-45CC-BF36-EB3F7D6464D6}" type="sibTrans" cxnId="{2C8B22A7-F385-4AAF-9621-9503AD5B88A3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2A579910-DA03-4272-A9A3-CAC7D9CD887A}">
      <dgm:prSet phldrT="[텍스트]" custT="1"/>
      <dgm:spPr/>
      <dgm:t>
        <a:bodyPr/>
        <a:lstStyle/>
        <a:p>
          <a:pPr latinLnBrk="1"/>
          <a:r>
            <a:rPr lang="ko-KR" altLang="en-US" sz="11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진료과별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9DD5EC66-1BD6-46A9-9A5F-9B64525A9191}" type="parTrans" cxnId="{D3CEB217-D513-4608-B3D3-DAB13280F21B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E2F486AE-8A03-4C3C-9288-9BCB96C21918}" type="sibTrans" cxnId="{D3CEB217-D513-4608-B3D3-DAB13280F21B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6C7AC833-86CD-4EC4-96A8-62F63A5651F9}">
      <dgm:prSet phldrT="[텍스트]" custT="1"/>
      <dgm:spPr/>
      <dgm:t>
        <a:bodyPr/>
        <a:lstStyle/>
        <a:p>
          <a:pPr latinLnBrk="1"/>
          <a:r>
            <a:rPr lang="en-US" altLang="ko-KR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language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86122360-AE79-4B9B-B804-7A6CD7F8A070}" type="parTrans" cxnId="{81C20421-E9D2-47E0-BFEF-7E6D408A1E93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7A244A97-0987-4C68-BCB8-76548E586681}" type="sibTrans" cxnId="{81C20421-E9D2-47E0-BFEF-7E6D408A1E93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CE2A7211-0C18-499B-A7F8-09989DC7E808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가슴</a:t>
          </a:r>
        </a:p>
      </dgm:t>
    </dgm:pt>
    <dgm:pt modelId="{30C5A2F2-16BA-44F6-A0D4-F2B1455B2246}" type="parTrans" cxnId="{8B5D4EB8-CF44-49CE-B87C-935293200D5C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C4B37BCF-E4A3-4901-9D0B-31EEB5A3B3EA}" type="sibTrans" cxnId="{8B5D4EB8-CF44-49CE-B87C-935293200D5C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93C81DE8-CEC0-4592-A6E7-6C47D62903DB}">
      <dgm:prSet phldrT="[텍스트]" custT="1"/>
      <dgm:spPr/>
      <dgm:t>
        <a:bodyPr/>
        <a:lstStyle/>
        <a:p>
          <a:pPr latinLnBrk="1"/>
          <a:r>
            <a:rPr lang="en-US" altLang="ko-KR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…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76DC8B38-861C-4E86-856A-34AA4E4E53D7}" type="parTrans" cxnId="{3F3C660E-BA62-4862-B8F4-02E4843FB36F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F81D1966-4366-40B5-863E-74E851AFA9AF}" type="sibTrans" cxnId="{3F3C660E-BA62-4862-B8F4-02E4843FB36F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1C92874E-235E-4701-BB8F-D9D4E4A3138D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피부</a:t>
          </a:r>
        </a:p>
      </dgm:t>
    </dgm:pt>
    <dgm:pt modelId="{324C03FB-0858-4475-83FA-C1C71C6150F7}" type="parTrans" cxnId="{5CD0AE93-D881-48F2-A662-436CCBB036B7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BBF5523D-2BC0-4D64-8E6B-9FA9AE1CD967}" type="sibTrans" cxnId="{5CD0AE93-D881-48F2-A662-436CCBB036B7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4720D4F4-D553-41F5-9CA4-ED81E5698465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가정의학과</a:t>
          </a:r>
        </a:p>
      </dgm:t>
    </dgm:pt>
    <dgm:pt modelId="{BCF23C72-A9D7-4D9B-BE5C-18C34BD7B945}" type="parTrans" cxnId="{A5CE0E47-F744-4411-A2D0-194871D58F32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2392385A-5055-4922-864D-E3ED744444FE}" type="sibTrans" cxnId="{A5CE0E47-F744-4411-A2D0-194871D58F32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053B4A66-B0D6-4945-B4F4-AC5DEB0C498D}">
      <dgm:prSet phldrT="[텍스트]" custT="1"/>
      <dgm:spPr/>
      <dgm:t>
        <a:bodyPr/>
        <a:lstStyle/>
        <a:p>
          <a:pPr latinLnBrk="1"/>
          <a:r>
            <a:rPr lang="en-US" altLang="ko-KR" sz="1100">
              <a:latin typeface="나눔스퀘어라운드OTF Regular" panose="020B0600000101010101" charset="-127"/>
              <a:ea typeface="나눔스퀘어라운드OTF Regular" panose="020B0600000101010101" charset="-127"/>
            </a:rPr>
            <a:t>…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F58679BE-0984-4B70-B5EF-BA9C9376D7DF}" type="parTrans" cxnId="{47A8C73E-256A-46A2-B910-4A841CA76DA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EF43EA4F-24C9-4DE7-95A6-E41DCF61326E}" type="sibTrans" cxnId="{47A8C73E-256A-46A2-B910-4A841CA76DA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786FCF0D-8FCD-4969-A2C1-663A2A8AD839}">
      <dgm:prSet phldrT="[텍스트]" custT="1"/>
      <dgm:spPr/>
      <dgm:t>
        <a:bodyPr/>
        <a:lstStyle/>
        <a:p>
          <a:pPr latinLnBrk="1"/>
          <a:r>
            <a:rPr lang="ko-KR" altLang="en-US" sz="11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흉부외과</a:t>
          </a:r>
        </a:p>
      </dgm:t>
    </dgm:pt>
    <dgm:pt modelId="{83EDB136-F599-4360-A59E-18E3D0615823}" type="parTrans" cxnId="{359CC1A0-F52D-4B61-B70B-1A5D0975F58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8837921D-FE25-4ACE-980F-6DB3841F30C1}" type="sibTrans" cxnId="{359CC1A0-F52D-4B61-B70B-1A5D0975F580}">
      <dgm:prSet/>
      <dgm:spPr/>
      <dgm:t>
        <a:bodyPr/>
        <a:lstStyle/>
        <a:p>
          <a:pPr latinLnBrk="1"/>
          <a:endParaRPr lang="ko-KR" altLang="en-US">
            <a:latin typeface="+mn-ea"/>
            <a:ea typeface="+mn-ea"/>
          </a:endParaRPr>
        </a:p>
      </dgm:t>
    </dgm:pt>
    <dgm:pt modelId="{3EBB9E6C-77A4-498F-AF13-81F9FAFF6E87}">
      <dgm:prSet phldrT="[텍스트]" custT="1"/>
      <dgm:spPr/>
      <dgm:t>
        <a:bodyPr/>
        <a:lstStyle/>
        <a:p>
          <a:pPr latinLnBrk="1"/>
          <a:r>
            <a:rPr lang="en-US" altLang="ko-KR" sz="11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img</a:t>
          </a:r>
          <a:endParaRPr lang="ko-KR" altLang="en-US" sz="11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gm:t>
    </dgm:pt>
    <dgm:pt modelId="{8A3140DC-083C-4ABA-854D-740A3DE78381}" type="parTrans" cxnId="{2DC3108D-0C7F-4002-B834-8C3729809FB3}">
      <dgm:prSet/>
      <dgm:spPr/>
      <dgm:t>
        <a:bodyPr/>
        <a:lstStyle/>
        <a:p>
          <a:pPr latinLnBrk="1"/>
          <a:endParaRPr lang="ko-KR" altLang="en-US"/>
        </a:p>
      </dgm:t>
    </dgm:pt>
    <dgm:pt modelId="{D3AC6F36-AC03-4023-8425-D6815F454E78}" type="sibTrans" cxnId="{2DC3108D-0C7F-4002-B834-8C3729809FB3}">
      <dgm:prSet/>
      <dgm:spPr/>
      <dgm:t>
        <a:bodyPr/>
        <a:lstStyle/>
        <a:p>
          <a:pPr latinLnBrk="1"/>
          <a:endParaRPr lang="ko-KR" altLang="en-US"/>
        </a:p>
      </dgm:t>
    </dgm:pt>
    <dgm:pt modelId="{0F25AFD6-A4F4-4607-80A3-DECC9F083BD2}" type="pres">
      <dgm:prSet presAssocID="{4909570A-516F-4DB0-BFD0-AD80CD9BDF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BE0273-AC42-462C-960B-E9FB3FAAF8CE}" type="pres">
      <dgm:prSet presAssocID="{8B08B447-9DF8-4D92-A2C3-84378C22600C}" presName="hierRoot1" presStyleCnt="0"/>
      <dgm:spPr/>
    </dgm:pt>
    <dgm:pt modelId="{44BEF6A4-7C18-4172-B98A-1FD38C3420C0}" type="pres">
      <dgm:prSet presAssocID="{8B08B447-9DF8-4D92-A2C3-84378C22600C}" presName="composite" presStyleCnt="0"/>
      <dgm:spPr/>
    </dgm:pt>
    <dgm:pt modelId="{6F38F96D-CF3E-4183-8F57-ADFE4180D442}" type="pres">
      <dgm:prSet presAssocID="{8B08B447-9DF8-4D92-A2C3-84378C22600C}" presName="background" presStyleLbl="node0" presStyleIdx="0" presStyleCnt="1"/>
      <dgm:spPr/>
    </dgm:pt>
    <dgm:pt modelId="{D6F99DB4-88EE-460F-B617-38789C4F287D}" type="pres">
      <dgm:prSet presAssocID="{8B08B447-9DF8-4D92-A2C3-84378C22600C}" presName="text" presStyleLbl="fgAcc0" presStyleIdx="0" presStyleCnt="1" custScaleX="132857" custLinFactNeighborX="-2492">
        <dgm:presLayoutVars>
          <dgm:chPref val="3"/>
        </dgm:presLayoutVars>
      </dgm:prSet>
      <dgm:spPr/>
    </dgm:pt>
    <dgm:pt modelId="{2EA6F1F2-4D0A-4B28-AC0B-25BA733C961F}" type="pres">
      <dgm:prSet presAssocID="{8B08B447-9DF8-4D92-A2C3-84378C22600C}" presName="hierChild2" presStyleCnt="0"/>
      <dgm:spPr/>
    </dgm:pt>
    <dgm:pt modelId="{0D525535-64A7-4102-BBE8-72508DE58CD3}" type="pres">
      <dgm:prSet presAssocID="{C091E467-3733-4A32-9541-C5BF63057FC3}" presName="Name10" presStyleLbl="parChTrans1D2" presStyleIdx="0" presStyleCnt="1"/>
      <dgm:spPr/>
    </dgm:pt>
    <dgm:pt modelId="{B2683222-D543-4E7D-A646-DDAD50EA1655}" type="pres">
      <dgm:prSet presAssocID="{F8C54235-AF73-480A-9EEB-14CB48954D5A}" presName="hierRoot2" presStyleCnt="0"/>
      <dgm:spPr/>
    </dgm:pt>
    <dgm:pt modelId="{E8878891-007C-4018-BCA2-2A2D7952BBDD}" type="pres">
      <dgm:prSet presAssocID="{F8C54235-AF73-480A-9EEB-14CB48954D5A}" presName="composite2" presStyleCnt="0"/>
      <dgm:spPr/>
    </dgm:pt>
    <dgm:pt modelId="{13531F84-D14B-44A5-ADE6-07401AFF2E4F}" type="pres">
      <dgm:prSet presAssocID="{F8C54235-AF73-480A-9EEB-14CB48954D5A}" presName="background2" presStyleLbl="node2" presStyleIdx="0" presStyleCnt="1"/>
      <dgm:spPr/>
    </dgm:pt>
    <dgm:pt modelId="{68953A20-E5DC-416A-A16B-40119D0D251E}" type="pres">
      <dgm:prSet presAssocID="{F8C54235-AF73-480A-9EEB-14CB48954D5A}" presName="text2" presStyleLbl="fgAcc2" presStyleIdx="0" presStyleCnt="1" custScaleX="132857" custLinFactNeighborX="-2492">
        <dgm:presLayoutVars>
          <dgm:chPref val="3"/>
        </dgm:presLayoutVars>
      </dgm:prSet>
      <dgm:spPr/>
    </dgm:pt>
    <dgm:pt modelId="{2050A7B4-F9F9-4194-A5C5-2B1D134FE6EC}" type="pres">
      <dgm:prSet presAssocID="{F8C54235-AF73-480A-9EEB-14CB48954D5A}" presName="hierChild3" presStyleCnt="0"/>
      <dgm:spPr/>
    </dgm:pt>
    <dgm:pt modelId="{72604042-E25E-47AA-941D-847507091FC6}" type="pres">
      <dgm:prSet presAssocID="{A0A316C8-03C0-4CFA-B8BF-BA1A8E972224}" presName="Name17" presStyleLbl="parChTrans1D3" presStyleIdx="0" presStyleCnt="5"/>
      <dgm:spPr/>
    </dgm:pt>
    <dgm:pt modelId="{9AB856A9-017A-4C30-885E-056D95AAF54F}" type="pres">
      <dgm:prSet presAssocID="{582459DD-3F9D-4C65-887C-A54EA6339F14}" presName="hierRoot3" presStyleCnt="0"/>
      <dgm:spPr/>
    </dgm:pt>
    <dgm:pt modelId="{58684D93-BB64-4D3B-8141-594601BCE4EB}" type="pres">
      <dgm:prSet presAssocID="{582459DD-3F9D-4C65-887C-A54EA6339F14}" presName="composite3" presStyleCnt="0"/>
      <dgm:spPr/>
    </dgm:pt>
    <dgm:pt modelId="{9F21FD56-7BA1-4630-B7CF-561320D3CE34}" type="pres">
      <dgm:prSet presAssocID="{582459DD-3F9D-4C65-887C-A54EA6339F14}" presName="background3" presStyleLbl="node3" presStyleIdx="0" presStyleCnt="5"/>
      <dgm:spPr/>
    </dgm:pt>
    <dgm:pt modelId="{835656B6-FB2B-4806-BCB0-62A66C86B536}" type="pres">
      <dgm:prSet presAssocID="{582459DD-3F9D-4C65-887C-A54EA6339F14}" presName="text3" presStyleLbl="fgAcc3" presStyleIdx="0" presStyleCnt="5" custScaleX="132857">
        <dgm:presLayoutVars>
          <dgm:chPref val="3"/>
        </dgm:presLayoutVars>
      </dgm:prSet>
      <dgm:spPr/>
    </dgm:pt>
    <dgm:pt modelId="{F639C6D1-F967-4296-95FC-62DE37EAD741}" type="pres">
      <dgm:prSet presAssocID="{582459DD-3F9D-4C65-887C-A54EA6339F14}" presName="hierChild4" presStyleCnt="0"/>
      <dgm:spPr/>
    </dgm:pt>
    <dgm:pt modelId="{07F9D31B-F157-48F3-976F-76A71B33BC7B}" type="pres">
      <dgm:prSet presAssocID="{6ED467F6-57EE-43A3-B450-FCB5C0AB4A50}" presName="Name23" presStyleLbl="parChTrans1D4" presStyleIdx="0" presStyleCnt="9"/>
      <dgm:spPr/>
    </dgm:pt>
    <dgm:pt modelId="{8EA06BE6-8477-4721-B2C8-299207F76265}" type="pres">
      <dgm:prSet presAssocID="{B99C4D2A-F977-4FED-86B0-96DDDFFB08CB}" presName="hierRoot4" presStyleCnt="0"/>
      <dgm:spPr/>
    </dgm:pt>
    <dgm:pt modelId="{A4C074FB-F124-40EF-9F04-F3B3337D22C1}" type="pres">
      <dgm:prSet presAssocID="{B99C4D2A-F977-4FED-86B0-96DDDFFB08CB}" presName="composite4" presStyleCnt="0"/>
      <dgm:spPr/>
    </dgm:pt>
    <dgm:pt modelId="{C41198F2-EE90-42ED-88A2-B584D5EBAC0C}" type="pres">
      <dgm:prSet presAssocID="{B99C4D2A-F977-4FED-86B0-96DDDFFB08CB}" presName="background4" presStyleLbl="node4" presStyleIdx="0" presStyleCnt="9"/>
      <dgm:spPr/>
    </dgm:pt>
    <dgm:pt modelId="{A8AED070-7880-49ED-B9C1-0F542CBD7E34}" type="pres">
      <dgm:prSet presAssocID="{B99C4D2A-F977-4FED-86B0-96DDDFFB08CB}" presName="text4" presStyleLbl="fgAcc4" presStyleIdx="0" presStyleCnt="9" custScaleX="132857">
        <dgm:presLayoutVars>
          <dgm:chPref val="3"/>
        </dgm:presLayoutVars>
      </dgm:prSet>
      <dgm:spPr/>
    </dgm:pt>
    <dgm:pt modelId="{11C2F45E-5302-44C3-B232-9812297EB264}" type="pres">
      <dgm:prSet presAssocID="{B99C4D2A-F977-4FED-86B0-96DDDFFB08CB}" presName="hierChild5" presStyleCnt="0"/>
      <dgm:spPr/>
    </dgm:pt>
    <dgm:pt modelId="{1640696B-05D8-45B2-A50B-BD20124E1465}" type="pres">
      <dgm:prSet presAssocID="{30C5A2F2-16BA-44F6-A0D4-F2B1455B2246}" presName="Name23" presStyleLbl="parChTrans1D4" presStyleIdx="1" presStyleCnt="9"/>
      <dgm:spPr/>
    </dgm:pt>
    <dgm:pt modelId="{94B9021E-EBED-423F-9071-DEBA8D01BFCA}" type="pres">
      <dgm:prSet presAssocID="{CE2A7211-0C18-499B-A7F8-09989DC7E808}" presName="hierRoot4" presStyleCnt="0"/>
      <dgm:spPr/>
    </dgm:pt>
    <dgm:pt modelId="{122B5060-50B5-4E05-A23C-32DCB958270B}" type="pres">
      <dgm:prSet presAssocID="{CE2A7211-0C18-499B-A7F8-09989DC7E808}" presName="composite4" presStyleCnt="0"/>
      <dgm:spPr/>
    </dgm:pt>
    <dgm:pt modelId="{DC9F43E9-76B4-4A2B-8980-90EC500BE7E4}" type="pres">
      <dgm:prSet presAssocID="{CE2A7211-0C18-499B-A7F8-09989DC7E808}" presName="background4" presStyleLbl="node4" presStyleIdx="1" presStyleCnt="9"/>
      <dgm:spPr/>
    </dgm:pt>
    <dgm:pt modelId="{5602D5DD-A9F9-437B-AD13-F57033B00263}" type="pres">
      <dgm:prSet presAssocID="{CE2A7211-0C18-499B-A7F8-09989DC7E808}" presName="text4" presStyleLbl="fgAcc4" presStyleIdx="1" presStyleCnt="9" custScaleX="132857">
        <dgm:presLayoutVars>
          <dgm:chPref val="3"/>
        </dgm:presLayoutVars>
      </dgm:prSet>
      <dgm:spPr/>
    </dgm:pt>
    <dgm:pt modelId="{0D7B4AB1-52A2-45A5-86A8-6413E330E8C0}" type="pres">
      <dgm:prSet presAssocID="{CE2A7211-0C18-499B-A7F8-09989DC7E808}" presName="hierChild5" presStyleCnt="0"/>
      <dgm:spPr/>
    </dgm:pt>
    <dgm:pt modelId="{EA01B90D-EAEA-4470-B5A2-C7A6198A87F0}" type="pres">
      <dgm:prSet presAssocID="{76DC8B38-861C-4E86-856A-34AA4E4E53D7}" presName="Name23" presStyleLbl="parChTrans1D4" presStyleIdx="2" presStyleCnt="9"/>
      <dgm:spPr/>
    </dgm:pt>
    <dgm:pt modelId="{244A140D-829A-4201-89A4-EC2DE922C9B9}" type="pres">
      <dgm:prSet presAssocID="{93C81DE8-CEC0-4592-A6E7-6C47D62903DB}" presName="hierRoot4" presStyleCnt="0"/>
      <dgm:spPr/>
    </dgm:pt>
    <dgm:pt modelId="{BFA6BDE7-E61D-4DB5-956A-35507E666D87}" type="pres">
      <dgm:prSet presAssocID="{93C81DE8-CEC0-4592-A6E7-6C47D62903DB}" presName="composite4" presStyleCnt="0"/>
      <dgm:spPr/>
    </dgm:pt>
    <dgm:pt modelId="{A090A744-04AA-42A5-9CE5-9DEDB88A6991}" type="pres">
      <dgm:prSet presAssocID="{93C81DE8-CEC0-4592-A6E7-6C47D62903DB}" presName="background4" presStyleLbl="node4" presStyleIdx="2" presStyleCnt="9"/>
      <dgm:spPr/>
    </dgm:pt>
    <dgm:pt modelId="{75049A5C-534F-4B0F-93C0-CF4779E1C089}" type="pres">
      <dgm:prSet presAssocID="{93C81DE8-CEC0-4592-A6E7-6C47D62903DB}" presName="text4" presStyleLbl="fgAcc4" presStyleIdx="2" presStyleCnt="9" custScaleX="132857">
        <dgm:presLayoutVars>
          <dgm:chPref val="3"/>
        </dgm:presLayoutVars>
      </dgm:prSet>
      <dgm:spPr/>
    </dgm:pt>
    <dgm:pt modelId="{6C6E08BB-5067-4054-B63F-1CA32C5857D5}" type="pres">
      <dgm:prSet presAssocID="{93C81DE8-CEC0-4592-A6E7-6C47D62903DB}" presName="hierChild5" presStyleCnt="0"/>
      <dgm:spPr/>
    </dgm:pt>
    <dgm:pt modelId="{F4A90F30-02DD-4FB9-A2B7-79EE1750A3F8}" type="pres">
      <dgm:prSet presAssocID="{324C03FB-0858-4475-83FA-C1C71C6150F7}" presName="Name23" presStyleLbl="parChTrans1D4" presStyleIdx="3" presStyleCnt="9"/>
      <dgm:spPr/>
    </dgm:pt>
    <dgm:pt modelId="{F132F443-A888-48A7-8736-22179EE90BD7}" type="pres">
      <dgm:prSet presAssocID="{1C92874E-235E-4701-BB8F-D9D4E4A3138D}" presName="hierRoot4" presStyleCnt="0"/>
      <dgm:spPr/>
    </dgm:pt>
    <dgm:pt modelId="{45938407-260F-417F-8473-5CF2475ADD02}" type="pres">
      <dgm:prSet presAssocID="{1C92874E-235E-4701-BB8F-D9D4E4A3138D}" presName="composite4" presStyleCnt="0"/>
      <dgm:spPr/>
    </dgm:pt>
    <dgm:pt modelId="{3F97615D-BDE1-43FE-B7F8-6436375CFDB6}" type="pres">
      <dgm:prSet presAssocID="{1C92874E-235E-4701-BB8F-D9D4E4A3138D}" presName="background4" presStyleLbl="node4" presStyleIdx="3" presStyleCnt="9"/>
      <dgm:spPr/>
    </dgm:pt>
    <dgm:pt modelId="{99341A97-922F-4F7F-9A7D-5DC484128D89}" type="pres">
      <dgm:prSet presAssocID="{1C92874E-235E-4701-BB8F-D9D4E4A3138D}" presName="text4" presStyleLbl="fgAcc4" presStyleIdx="3" presStyleCnt="9" custScaleX="132857">
        <dgm:presLayoutVars>
          <dgm:chPref val="3"/>
        </dgm:presLayoutVars>
      </dgm:prSet>
      <dgm:spPr/>
    </dgm:pt>
    <dgm:pt modelId="{06395290-7249-4096-813C-0CEA90E31BBB}" type="pres">
      <dgm:prSet presAssocID="{1C92874E-235E-4701-BB8F-D9D4E4A3138D}" presName="hierChild5" presStyleCnt="0"/>
      <dgm:spPr/>
    </dgm:pt>
    <dgm:pt modelId="{4997A8D9-8E24-407B-B152-11CBEAD0BBD6}" type="pres">
      <dgm:prSet presAssocID="{9DD5EC66-1BD6-46A9-9A5F-9B64525A9191}" presName="Name23" presStyleLbl="parChTrans1D4" presStyleIdx="4" presStyleCnt="9"/>
      <dgm:spPr/>
    </dgm:pt>
    <dgm:pt modelId="{FAF38F9F-0824-41D2-A604-DF2FAAF37B34}" type="pres">
      <dgm:prSet presAssocID="{2A579910-DA03-4272-A9A3-CAC7D9CD887A}" presName="hierRoot4" presStyleCnt="0"/>
      <dgm:spPr/>
    </dgm:pt>
    <dgm:pt modelId="{5AB01F4F-2B78-4A5B-AC6E-55F3203C2116}" type="pres">
      <dgm:prSet presAssocID="{2A579910-DA03-4272-A9A3-CAC7D9CD887A}" presName="composite4" presStyleCnt="0"/>
      <dgm:spPr/>
    </dgm:pt>
    <dgm:pt modelId="{2E9952D3-F390-4424-BC19-ACC22B8E5E66}" type="pres">
      <dgm:prSet presAssocID="{2A579910-DA03-4272-A9A3-CAC7D9CD887A}" presName="background4" presStyleLbl="node4" presStyleIdx="4" presStyleCnt="9"/>
      <dgm:spPr/>
    </dgm:pt>
    <dgm:pt modelId="{4DFEC5EC-CD6C-442A-91D4-FD1EFF36994E}" type="pres">
      <dgm:prSet presAssocID="{2A579910-DA03-4272-A9A3-CAC7D9CD887A}" presName="text4" presStyleLbl="fgAcc4" presStyleIdx="4" presStyleCnt="9" custScaleX="132857" custLinFactNeighborX="-2492">
        <dgm:presLayoutVars>
          <dgm:chPref val="3"/>
        </dgm:presLayoutVars>
      </dgm:prSet>
      <dgm:spPr/>
    </dgm:pt>
    <dgm:pt modelId="{C3C9142F-383B-4FE1-90FC-B5F934D79D2D}" type="pres">
      <dgm:prSet presAssocID="{2A579910-DA03-4272-A9A3-CAC7D9CD887A}" presName="hierChild5" presStyleCnt="0"/>
      <dgm:spPr/>
    </dgm:pt>
    <dgm:pt modelId="{93E11215-3D6C-493C-B362-44E3FD1C15DB}" type="pres">
      <dgm:prSet presAssocID="{BCF23C72-A9D7-4D9B-BE5C-18C34BD7B945}" presName="Name23" presStyleLbl="parChTrans1D4" presStyleIdx="5" presStyleCnt="9"/>
      <dgm:spPr/>
    </dgm:pt>
    <dgm:pt modelId="{7D94D09C-9D6A-4EB1-8FD0-3DD37900F37F}" type="pres">
      <dgm:prSet presAssocID="{4720D4F4-D553-41F5-9CA4-ED81E5698465}" presName="hierRoot4" presStyleCnt="0"/>
      <dgm:spPr/>
    </dgm:pt>
    <dgm:pt modelId="{E22D099E-E68A-450B-B84F-E5696B478F46}" type="pres">
      <dgm:prSet presAssocID="{4720D4F4-D553-41F5-9CA4-ED81E5698465}" presName="composite4" presStyleCnt="0"/>
      <dgm:spPr/>
    </dgm:pt>
    <dgm:pt modelId="{6E208C59-4C44-4877-B9CE-7731AEAF101E}" type="pres">
      <dgm:prSet presAssocID="{4720D4F4-D553-41F5-9CA4-ED81E5698465}" presName="background4" presStyleLbl="node4" presStyleIdx="5" presStyleCnt="9"/>
      <dgm:spPr/>
    </dgm:pt>
    <dgm:pt modelId="{006673B5-4A2E-4660-813C-26C7335FAC94}" type="pres">
      <dgm:prSet presAssocID="{4720D4F4-D553-41F5-9CA4-ED81E5698465}" presName="text4" presStyleLbl="fgAcc4" presStyleIdx="5" presStyleCnt="9" custScaleX="132857" custLinFactNeighborX="-2492">
        <dgm:presLayoutVars>
          <dgm:chPref val="3"/>
        </dgm:presLayoutVars>
      </dgm:prSet>
      <dgm:spPr/>
    </dgm:pt>
    <dgm:pt modelId="{9C67F8C0-88C1-4958-9417-312800F691D5}" type="pres">
      <dgm:prSet presAssocID="{4720D4F4-D553-41F5-9CA4-ED81E5698465}" presName="hierChild5" presStyleCnt="0"/>
      <dgm:spPr/>
    </dgm:pt>
    <dgm:pt modelId="{03CBC7C3-9E22-4F7B-BDE1-1A9BE95F50A8}" type="pres">
      <dgm:prSet presAssocID="{F58679BE-0984-4B70-B5EF-BA9C9376D7DF}" presName="Name23" presStyleLbl="parChTrans1D4" presStyleIdx="6" presStyleCnt="9"/>
      <dgm:spPr/>
    </dgm:pt>
    <dgm:pt modelId="{0367F7E9-4E87-46D3-B757-CF2662E5027F}" type="pres">
      <dgm:prSet presAssocID="{053B4A66-B0D6-4945-B4F4-AC5DEB0C498D}" presName="hierRoot4" presStyleCnt="0"/>
      <dgm:spPr/>
    </dgm:pt>
    <dgm:pt modelId="{5CAD2802-010A-478F-A5BB-CD2B80B3948F}" type="pres">
      <dgm:prSet presAssocID="{053B4A66-B0D6-4945-B4F4-AC5DEB0C498D}" presName="composite4" presStyleCnt="0"/>
      <dgm:spPr/>
    </dgm:pt>
    <dgm:pt modelId="{0B08845E-8A69-4459-95CE-C8E683422555}" type="pres">
      <dgm:prSet presAssocID="{053B4A66-B0D6-4945-B4F4-AC5DEB0C498D}" presName="background4" presStyleLbl="node4" presStyleIdx="6" presStyleCnt="9"/>
      <dgm:spPr/>
    </dgm:pt>
    <dgm:pt modelId="{6B262E7F-8DAF-4042-B055-863666EDEA4A}" type="pres">
      <dgm:prSet presAssocID="{053B4A66-B0D6-4945-B4F4-AC5DEB0C498D}" presName="text4" presStyleLbl="fgAcc4" presStyleIdx="6" presStyleCnt="9" custScaleX="132857" custLinFactNeighborX="-2492">
        <dgm:presLayoutVars>
          <dgm:chPref val="3"/>
        </dgm:presLayoutVars>
      </dgm:prSet>
      <dgm:spPr/>
    </dgm:pt>
    <dgm:pt modelId="{3F5A96D1-425B-4A2D-A179-17DA307E906E}" type="pres">
      <dgm:prSet presAssocID="{053B4A66-B0D6-4945-B4F4-AC5DEB0C498D}" presName="hierChild5" presStyleCnt="0"/>
      <dgm:spPr/>
    </dgm:pt>
    <dgm:pt modelId="{648F4B59-FA28-44EB-A47A-6D8F17BBD280}" type="pres">
      <dgm:prSet presAssocID="{83EDB136-F599-4360-A59E-18E3D0615823}" presName="Name23" presStyleLbl="parChTrans1D4" presStyleIdx="7" presStyleCnt="9"/>
      <dgm:spPr/>
    </dgm:pt>
    <dgm:pt modelId="{D74716C1-2AAB-4AAE-833C-018E2D2A7E82}" type="pres">
      <dgm:prSet presAssocID="{786FCF0D-8FCD-4969-A2C1-663A2A8AD839}" presName="hierRoot4" presStyleCnt="0"/>
      <dgm:spPr/>
    </dgm:pt>
    <dgm:pt modelId="{10859792-0811-4EF0-A5BD-24ACC9D53083}" type="pres">
      <dgm:prSet presAssocID="{786FCF0D-8FCD-4969-A2C1-663A2A8AD839}" presName="composite4" presStyleCnt="0"/>
      <dgm:spPr/>
    </dgm:pt>
    <dgm:pt modelId="{FB778E31-1446-4F28-A99A-BDEFA84FD170}" type="pres">
      <dgm:prSet presAssocID="{786FCF0D-8FCD-4969-A2C1-663A2A8AD839}" presName="background4" presStyleLbl="node4" presStyleIdx="7" presStyleCnt="9"/>
      <dgm:spPr/>
    </dgm:pt>
    <dgm:pt modelId="{9A816D04-C9F3-4828-B4A3-7517C04FB4D2}" type="pres">
      <dgm:prSet presAssocID="{786FCF0D-8FCD-4969-A2C1-663A2A8AD839}" presName="text4" presStyleLbl="fgAcc4" presStyleIdx="7" presStyleCnt="9" custScaleX="132857" custLinFactNeighborX="-2492">
        <dgm:presLayoutVars>
          <dgm:chPref val="3"/>
        </dgm:presLayoutVars>
      </dgm:prSet>
      <dgm:spPr/>
    </dgm:pt>
    <dgm:pt modelId="{F251A5EA-8836-41BD-9F76-C5AB316D7020}" type="pres">
      <dgm:prSet presAssocID="{786FCF0D-8FCD-4969-A2C1-663A2A8AD839}" presName="hierChild5" presStyleCnt="0"/>
      <dgm:spPr/>
    </dgm:pt>
    <dgm:pt modelId="{03A18D37-3497-4160-AF10-268C057DC98B}" type="pres">
      <dgm:prSet presAssocID="{3B4C9C61-D187-4374-93FC-6C85AA8B228D}" presName="Name17" presStyleLbl="parChTrans1D3" presStyleIdx="1" presStyleCnt="5"/>
      <dgm:spPr/>
    </dgm:pt>
    <dgm:pt modelId="{6CEF63A2-12EF-4F99-BBE4-2A4ECF134E43}" type="pres">
      <dgm:prSet presAssocID="{015E83C4-2856-4820-AF6D-A72E61E58230}" presName="hierRoot3" presStyleCnt="0"/>
      <dgm:spPr/>
    </dgm:pt>
    <dgm:pt modelId="{5991EE5E-C669-4B72-99BE-225EA25AE6E8}" type="pres">
      <dgm:prSet presAssocID="{015E83C4-2856-4820-AF6D-A72E61E58230}" presName="composite3" presStyleCnt="0"/>
      <dgm:spPr/>
    </dgm:pt>
    <dgm:pt modelId="{88410C1D-1995-4411-AA6C-EDA2FE04E267}" type="pres">
      <dgm:prSet presAssocID="{015E83C4-2856-4820-AF6D-A72E61E58230}" presName="background3" presStyleLbl="node3" presStyleIdx="1" presStyleCnt="5"/>
      <dgm:spPr/>
    </dgm:pt>
    <dgm:pt modelId="{D0F56A69-281C-44E6-92F1-99049A6F8593}" type="pres">
      <dgm:prSet presAssocID="{015E83C4-2856-4820-AF6D-A72E61E58230}" presName="text3" presStyleLbl="fgAcc3" presStyleIdx="1" presStyleCnt="5" custScaleX="132857" custLinFactNeighborX="-2492">
        <dgm:presLayoutVars>
          <dgm:chPref val="3"/>
        </dgm:presLayoutVars>
      </dgm:prSet>
      <dgm:spPr/>
    </dgm:pt>
    <dgm:pt modelId="{4A2DCC3A-8030-4779-B8D3-F26FEF823382}" type="pres">
      <dgm:prSet presAssocID="{015E83C4-2856-4820-AF6D-A72E61E58230}" presName="hierChild4" presStyleCnt="0"/>
      <dgm:spPr/>
    </dgm:pt>
    <dgm:pt modelId="{B70C714C-AB4E-4F74-B7DD-9DBA1F1E7070}" type="pres">
      <dgm:prSet presAssocID="{86122360-AE79-4B9B-B804-7A6CD7F8A070}" presName="Name23" presStyleLbl="parChTrans1D4" presStyleIdx="8" presStyleCnt="9"/>
      <dgm:spPr/>
    </dgm:pt>
    <dgm:pt modelId="{DAA35EBD-683C-4A8A-9CA8-2F4D149A3DD3}" type="pres">
      <dgm:prSet presAssocID="{6C7AC833-86CD-4EC4-96A8-62F63A5651F9}" presName="hierRoot4" presStyleCnt="0"/>
      <dgm:spPr/>
    </dgm:pt>
    <dgm:pt modelId="{157D6988-B11B-4EB1-8AE4-3E25BE5F6F03}" type="pres">
      <dgm:prSet presAssocID="{6C7AC833-86CD-4EC4-96A8-62F63A5651F9}" presName="composite4" presStyleCnt="0"/>
      <dgm:spPr/>
    </dgm:pt>
    <dgm:pt modelId="{79C94A63-08AF-4739-AF9E-08B0AA101C9D}" type="pres">
      <dgm:prSet presAssocID="{6C7AC833-86CD-4EC4-96A8-62F63A5651F9}" presName="background4" presStyleLbl="node4" presStyleIdx="8" presStyleCnt="9"/>
      <dgm:spPr/>
    </dgm:pt>
    <dgm:pt modelId="{E3EF224F-6EF6-4CEB-9C54-29963839921B}" type="pres">
      <dgm:prSet presAssocID="{6C7AC833-86CD-4EC4-96A8-62F63A5651F9}" presName="text4" presStyleLbl="fgAcc4" presStyleIdx="8" presStyleCnt="9" custScaleX="132857" custLinFactNeighborX="-2492">
        <dgm:presLayoutVars>
          <dgm:chPref val="3"/>
        </dgm:presLayoutVars>
      </dgm:prSet>
      <dgm:spPr/>
    </dgm:pt>
    <dgm:pt modelId="{82550EFE-3448-4395-83FF-FCF462F3C90A}" type="pres">
      <dgm:prSet presAssocID="{6C7AC833-86CD-4EC4-96A8-62F63A5651F9}" presName="hierChild5" presStyleCnt="0"/>
      <dgm:spPr/>
    </dgm:pt>
    <dgm:pt modelId="{5853168A-C13A-4B99-92A4-207FD461B3A2}" type="pres">
      <dgm:prSet presAssocID="{9B70F393-70CB-48DC-8E77-01038900DCDE}" presName="Name17" presStyleLbl="parChTrans1D3" presStyleIdx="2" presStyleCnt="5"/>
      <dgm:spPr/>
    </dgm:pt>
    <dgm:pt modelId="{209B8977-B77A-4FA8-9FB2-8832C2E6D3E1}" type="pres">
      <dgm:prSet presAssocID="{BA090044-0453-4059-8FC4-AEF79A4BD263}" presName="hierRoot3" presStyleCnt="0"/>
      <dgm:spPr/>
    </dgm:pt>
    <dgm:pt modelId="{DB46351A-60AF-4A10-BD13-64EC376F4EDE}" type="pres">
      <dgm:prSet presAssocID="{BA090044-0453-4059-8FC4-AEF79A4BD263}" presName="composite3" presStyleCnt="0"/>
      <dgm:spPr/>
    </dgm:pt>
    <dgm:pt modelId="{8745CF38-D6CD-4441-95EE-90CC1AEB9B66}" type="pres">
      <dgm:prSet presAssocID="{BA090044-0453-4059-8FC4-AEF79A4BD263}" presName="background3" presStyleLbl="node3" presStyleIdx="2" presStyleCnt="5"/>
      <dgm:spPr/>
    </dgm:pt>
    <dgm:pt modelId="{D0B03D9D-4D88-4DDD-93FC-7E3D99FDE298}" type="pres">
      <dgm:prSet presAssocID="{BA090044-0453-4059-8FC4-AEF79A4BD263}" presName="text3" presStyleLbl="fgAcc3" presStyleIdx="2" presStyleCnt="5" custScaleX="132857" custLinFactNeighborX="-2492">
        <dgm:presLayoutVars>
          <dgm:chPref val="3"/>
        </dgm:presLayoutVars>
      </dgm:prSet>
      <dgm:spPr/>
    </dgm:pt>
    <dgm:pt modelId="{31FBBE12-0240-4D93-8F75-6E0EA0838C86}" type="pres">
      <dgm:prSet presAssocID="{BA090044-0453-4059-8FC4-AEF79A4BD263}" presName="hierChild4" presStyleCnt="0"/>
      <dgm:spPr/>
    </dgm:pt>
    <dgm:pt modelId="{A8F7CF76-46FB-4A88-9908-F44CE079E06D}" type="pres">
      <dgm:prSet presAssocID="{A38AF170-0747-4ED0-A96C-4410C4C11738}" presName="Name17" presStyleLbl="parChTrans1D3" presStyleIdx="3" presStyleCnt="5"/>
      <dgm:spPr/>
    </dgm:pt>
    <dgm:pt modelId="{98D57042-EA37-4ABE-9F89-2273E95BDE2A}" type="pres">
      <dgm:prSet presAssocID="{E7E0E716-E41A-4448-9EA0-7FC0DA4516A4}" presName="hierRoot3" presStyleCnt="0"/>
      <dgm:spPr/>
    </dgm:pt>
    <dgm:pt modelId="{AD8C7E64-411E-4585-B67C-F11075F54663}" type="pres">
      <dgm:prSet presAssocID="{E7E0E716-E41A-4448-9EA0-7FC0DA4516A4}" presName="composite3" presStyleCnt="0"/>
      <dgm:spPr/>
    </dgm:pt>
    <dgm:pt modelId="{BD850EE1-B1D1-48B6-825E-F4E29EABCFCF}" type="pres">
      <dgm:prSet presAssocID="{E7E0E716-E41A-4448-9EA0-7FC0DA4516A4}" presName="background3" presStyleLbl="node3" presStyleIdx="3" presStyleCnt="5"/>
      <dgm:spPr/>
    </dgm:pt>
    <dgm:pt modelId="{814E0EF9-7610-41FC-BA73-8CD80E9C5D33}" type="pres">
      <dgm:prSet presAssocID="{E7E0E716-E41A-4448-9EA0-7FC0DA4516A4}" presName="text3" presStyleLbl="fgAcc3" presStyleIdx="3" presStyleCnt="5" custScaleX="132857" custLinFactNeighborX="-2492">
        <dgm:presLayoutVars>
          <dgm:chPref val="3"/>
        </dgm:presLayoutVars>
      </dgm:prSet>
      <dgm:spPr/>
    </dgm:pt>
    <dgm:pt modelId="{83DCA33B-A112-40D4-82C6-EB90E852C37E}" type="pres">
      <dgm:prSet presAssocID="{E7E0E716-E41A-4448-9EA0-7FC0DA4516A4}" presName="hierChild4" presStyleCnt="0"/>
      <dgm:spPr/>
    </dgm:pt>
    <dgm:pt modelId="{C9879242-B558-4FD0-B567-8D47118E68A2}" type="pres">
      <dgm:prSet presAssocID="{8A3140DC-083C-4ABA-854D-740A3DE78381}" presName="Name17" presStyleLbl="parChTrans1D3" presStyleIdx="4" presStyleCnt="5"/>
      <dgm:spPr/>
    </dgm:pt>
    <dgm:pt modelId="{A82747C6-0473-47AB-B1B2-2FA1FF5401BE}" type="pres">
      <dgm:prSet presAssocID="{3EBB9E6C-77A4-498F-AF13-81F9FAFF6E87}" presName="hierRoot3" presStyleCnt="0"/>
      <dgm:spPr/>
    </dgm:pt>
    <dgm:pt modelId="{163322BD-B73F-4313-9411-09571599AB47}" type="pres">
      <dgm:prSet presAssocID="{3EBB9E6C-77A4-498F-AF13-81F9FAFF6E87}" presName="composite3" presStyleCnt="0"/>
      <dgm:spPr/>
    </dgm:pt>
    <dgm:pt modelId="{501EC7AF-269F-42FD-BA4F-74FBC573D449}" type="pres">
      <dgm:prSet presAssocID="{3EBB9E6C-77A4-498F-AF13-81F9FAFF6E87}" presName="background3" presStyleLbl="node3" presStyleIdx="4" presStyleCnt="5"/>
      <dgm:spPr/>
    </dgm:pt>
    <dgm:pt modelId="{6367EF7A-674B-4D66-9E2E-8B0C21796F30}" type="pres">
      <dgm:prSet presAssocID="{3EBB9E6C-77A4-498F-AF13-81F9FAFF6E87}" presName="text3" presStyleLbl="fgAcc3" presStyleIdx="4" presStyleCnt="5" custScaleX="132857" custLinFactNeighborX="-2818">
        <dgm:presLayoutVars>
          <dgm:chPref val="3"/>
        </dgm:presLayoutVars>
      </dgm:prSet>
      <dgm:spPr/>
    </dgm:pt>
    <dgm:pt modelId="{B27AA148-80F4-4D9B-AA6A-81C67E3E690C}" type="pres">
      <dgm:prSet presAssocID="{3EBB9E6C-77A4-498F-AF13-81F9FAFF6E87}" presName="hierChild4" presStyleCnt="0"/>
      <dgm:spPr/>
    </dgm:pt>
  </dgm:ptLst>
  <dgm:cxnLst>
    <dgm:cxn modelId="{AF97C104-8F77-4181-9742-3B6C93CB754A}" type="presOf" srcId="{F8C54235-AF73-480A-9EEB-14CB48954D5A}" destId="{68953A20-E5DC-416A-A16B-40119D0D251E}" srcOrd="0" destOrd="0" presId="urn:microsoft.com/office/officeart/2005/8/layout/hierarchy1"/>
    <dgm:cxn modelId="{CE641F05-31F7-400E-A302-CAEC183606E6}" type="presOf" srcId="{A0A316C8-03C0-4CFA-B8BF-BA1A8E972224}" destId="{72604042-E25E-47AA-941D-847507091FC6}" srcOrd="0" destOrd="0" presId="urn:microsoft.com/office/officeart/2005/8/layout/hierarchy1"/>
    <dgm:cxn modelId="{3F3C660E-BA62-4862-B8F4-02E4843FB36F}" srcId="{B99C4D2A-F977-4FED-86B0-96DDDFFB08CB}" destId="{93C81DE8-CEC0-4592-A6E7-6C47D62903DB}" srcOrd="1" destOrd="0" parTransId="{76DC8B38-861C-4E86-856A-34AA4E4E53D7}" sibTransId="{F81D1966-4366-40B5-863E-74E851AFA9AF}"/>
    <dgm:cxn modelId="{D1DB1014-1988-4AE8-9F86-65539D330843}" type="presOf" srcId="{E7E0E716-E41A-4448-9EA0-7FC0DA4516A4}" destId="{814E0EF9-7610-41FC-BA73-8CD80E9C5D33}" srcOrd="0" destOrd="0" presId="urn:microsoft.com/office/officeart/2005/8/layout/hierarchy1"/>
    <dgm:cxn modelId="{D3CEB217-D513-4608-B3D3-DAB13280F21B}" srcId="{582459DD-3F9D-4C65-887C-A54EA6339F14}" destId="{2A579910-DA03-4272-A9A3-CAC7D9CD887A}" srcOrd="1" destOrd="0" parTransId="{9DD5EC66-1BD6-46A9-9A5F-9B64525A9191}" sibTransId="{E2F486AE-8A03-4C3C-9288-9BCB96C21918}"/>
    <dgm:cxn modelId="{238F6D18-5F9B-42EF-A788-D786FF298427}" type="presOf" srcId="{053B4A66-B0D6-4945-B4F4-AC5DEB0C498D}" destId="{6B262E7F-8DAF-4042-B055-863666EDEA4A}" srcOrd="0" destOrd="0" presId="urn:microsoft.com/office/officeart/2005/8/layout/hierarchy1"/>
    <dgm:cxn modelId="{81C20421-E9D2-47E0-BFEF-7E6D408A1E93}" srcId="{015E83C4-2856-4820-AF6D-A72E61E58230}" destId="{6C7AC833-86CD-4EC4-96A8-62F63A5651F9}" srcOrd="0" destOrd="0" parTransId="{86122360-AE79-4B9B-B804-7A6CD7F8A070}" sibTransId="{7A244A97-0987-4C68-BCB8-76548E586681}"/>
    <dgm:cxn modelId="{236B2732-4319-4C81-9593-A502B1F6AD87}" type="presOf" srcId="{3B4C9C61-D187-4374-93FC-6C85AA8B228D}" destId="{03A18D37-3497-4160-AF10-268C057DC98B}" srcOrd="0" destOrd="0" presId="urn:microsoft.com/office/officeart/2005/8/layout/hierarchy1"/>
    <dgm:cxn modelId="{1D11C335-04CE-4983-8678-4009B1683037}" type="presOf" srcId="{8A3140DC-083C-4ABA-854D-740A3DE78381}" destId="{C9879242-B558-4FD0-B567-8D47118E68A2}" srcOrd="0" destOrd="0" presId="urn:microsoft.com/office/officeart/2005/8/layout/hierarchy1"/>
    <dgm:cxn modelId="{47A8C73E-256A-46A2-B910-4A841CA76DA0}" srcId="{2A579910-DA03-4272-A9A3-CAC7D9CD887A}" destId="{053B4A66-B0D6-4945-B4F4-AC5DEB0C498D}" srcOrd="1" destOrd="0" parTransId="{F58679BE-0984-4B70-B5EF-BA9C9376D7DF}" sibTransId="{EF43EA4F-24C9-4DE7-95A6-E41DCF61326E}"/>
    <dgm:cxn modelId="{FE51105B-E241-4F21-B18E-012284D9EF84}" type="presOf" srcId="{93C81DE8-CEC0-4592-A6E7-6C47D62903DB}" destId="{75049A5C-534F-4B0F-93C0-CF4779E1C089}" srcOrd="0" destOrd="0" presId="urn:microsoft.com/office/officeart/2005/8/layout/hierarchy1"/>
    <dgm:cxn modelId="{57E6045F-33F1-4282-B311-159A74E0E7E9}" type="presOf" srcId="{582459DD-3F9D-4C65-887C-A54EA6339F14}" destId="{835656B6-FB2B-4806-BCB0-62A66C86B536}" srcOrd="0" destOrd="0" presId="urn:microsoft.com/office/officeart/2005/8/layout/hierarchy1"/>
    <dgm:cxn modelId="{85961861-B1D7-48A9-B9F5-CE3E1CDE5DD0}" type="presOf" srcId="{9B70F393-70CB-48DC-8E77-01038900DCDE}" destId="{5853168A-C13A-4B99-92A4-207FD461B3A2}" srcOrd="0" destOrd="0" presId="urn:microsoft.com/office/officeart/2005/8/layout/hierarchy1"/>
    <dgm:cxn modelId="{2139D965-BB66-4A3F-BB1F-7BF8735FE152}" type="presOf" srcId="{83EDB136-F599-4360-A59E-18E3D0615823}" destId="{648F4B59-FA28-44EB-A47A-6D8F17BBD280}" srcOrd="0" destOrd="0" presId="urn:microsoft.com/office/officeart/2005/8/layout/hierarchy1"/>
    <dgm:cxn modelId="{A5CE0E47-F744-4411-A2D0-194871D58F32}" srcId="{2A579910-DA03-4272-A9A3-CAC7D9CD887A}" destId="{4720D4F4-D553-41F5-9CA4-ED81E5698465}" srcOrd="0" destOrd="0" parTransId="{BCF23C72-A9D7-4D9B-BE5C-18C34BD7B945}" sibTransId="{2392385A-5055-4922-864D-E3ED744444FE}"/>
    <dgm:cxn modelId="{4C3FC26D-652D-441B-B266-79ABCCDC0BD4}" type="presOf" srcId="{015E83C4-2856-4820-AF6D-A72E61E58230}" destId="{D0F56A69-281C-44E6-92F1-99049A6F8593}" srcOrd="0" destOrd="0" presId="urn:microsoft.com/office/officeart/2005/8/layout/hierarchy1"/>
    <dgm:cxn modelId="{7DF9884E-91F7-4451-8F8A-D09E0D3B27A6}" type="presOf" srcId="{2A579910-DA03-4272-A9A3-CAC7D9CD887A}" destId="{4DFEC5EC-CD6C-442A-91D4-FD1EFF36994E}" srcOrd="0" destOrd="0" presId="urn:microsoft.com/office/officeart/2005/8/layout/hierarchy1"/>
    <dgm:cxn modelId="{3E8D5372-A889-4CCC-8039-EC7645926655}" type="presOf" srcId="{786FCF0D-8FCD-4969-A2C1-663A2A8AD839}" destId="{9A816D04-C9F3-4828-B4A3-7517C04FB4D2}" srcOrd="0" destOrd="0" presId="urn:microsoft.com/office/officeart/2005/8/layout/hierarchy1"/>
    <dgm:cxn modelId="{CD78C080-80F5-437B-9F9B-E8F495CDF4B7}" type="presOf" srcId="{BA090044-0453-4059-8FC4-AEF79A4BD263}" destId="{D0B03D9D-4D88-4DDD-93FC-7E3D99FDE298}" srcOrd="0" destOrd="0" presId="urn:microsoft.com/office/officeart/2005/8/layout/hierarchy1"/>
    <dgm:cxn modelId="{A7521C83-ADD9-4299-9F08-C4C7FA4E5A0C}" type="presOf" srcId="{9DD5EC66-1BD6-46A9-9A5F-9B64525A9191}" destId="{4997A8D9-8E24-407B-B152-11CBEAD0BBD6}" srcOrd="0" destOrd="0" presId="urn:microsoft.com/office/officeart/2005/8/layout/hierarchy1"/>
    <dgm:cxn modelId="{A76EE884-A28B-4F56-A6CA-FD852C8BAFEE}" srcId="{F8C54235-AF73-480A-9EEB-14CB48954D5A}" destId="{015E83C4-2856-4820-AF6D-A72E61E58230}" srcOrd="1" destOrd="0" parTransId="{3B4C9C61-D187-4374-93FC-6C85AA8B228D}" sibTransId="{56BCC954-AC13-41D8-8138-8B4DBA48CC23}"/>
    <dgm:cxn modelId="{A0FB7D87-72DA-4A91-A410-ED692499EB47}" srcId="{F8C54235-AF73-480A-9EEB-14CB48954D5A}" destId="{E7E0E716-E41A-4448-9EA0-7FC0DA4516A4}" srcOrd="3" destOrd="0" parTransId="{A38AF170-0747-4ED0-A96C-4410C4C11738}" sibTransId="{2C3DFFC9-2F99-4738-AC08-FC21D9F8B212}"/>
    <dgm:cxn modelId="{48BEC08C-12E7-4666-B97D-25D758DB261C}" type="presOf" srcId="{76DC8B38-861C-4E86-856A-34AA4E4E53D7}" destId="{EA01B90D-EAEA-4470-B5A2-C7A6198A87F0}" srcOrd="0" destOrd="0" presId="urn:microsoft.com/office/officeart/2005/8/layout/hierarchy1"/>
    <dgm:cxn modelId="{2DC3108D-0C7F-4002-B834-8C3729809FB3}" srcId="{F8C54235-AF73-480A-9EEB-14CB48954D5A}" destId="{3EBB9E6C-77A4-498F-AF13-81F9FAFF6E87}" srcOrd="4" destOrd="0" parTransId="{8A3140DC-083C-4ABA-854D-740A3DE78381}" sibTransId="{D3AC6F36-AC03-4023-8425-D6815F454E78}"/>
    <dgm:cxn modelId="{C2921593-E4E0-4070-B736-4B8A0C2C7078}" type="presOf" srcId="{BCF23C72-A9D7-4D9B-BE5C-18C34BD7B945}" destId="{93E11215-3D6C-493C-B362-44E3FD1C15DB}" srcOrd="0" destOrd="0" presId="urn:microsoft.com/office/officeart/2005/8/layout/hierarchy1"/>
    <dgm:cxn modelId="{5CD0AE93-D881-48F2-A662-436CCBB036B7}" srcId="{B99C4D2A-F977-4FED-86B0-96DDDFFB08CB}" destId="{1C92874E-235E-4701-BB8F-D9D4E4A3138D}" srcOrd="2" destOrd="0" parTransId="{324C03FB-0858-4475-83FA-C1C71C6150F7}" sibTransId="{BBF5523D-2BC0-4D64-8E6B-9FA9AE1CD967}"/>
    <dgm:cxn modelId="{85167898-9A63-41C6-A18F-59EE8DB0868B}" type="presOf" srcId="{A38AF170-0747-4ED0-A96C-4410C4C11738}" destId="{A8F7CF76-46FB-4A88-9908-F44CE079E06D}" srcOrd="0" destOrd="0" presId="urn:microsoft.com/office/officeart/2005/8/layout/hierarchy1"/>
    <dgm:cxn modelId="{2BD0CF99-A132-4CB8-A07A-57F988E43C5A}" type="presOf" srcId="{1C92874E-235E-4701-BB8F-D9D4E4A3138D}" destId="{99341A97-922F-4F7F-9A7D-5DC484128D89}" srcOrd="0" destOrd="0" presId="urn:microsoft.com/office/officeart/2005/8/layout/hierarchy1"/>
    <dgm:cxn modelId="{5A865E9A-F35E-46D2-9D44-658FBE78CD96}" type="presOf" srcId="{4720D4F4-D553-41F5-9CA4-ED81E5698465}" destId="{006673B5-4A2E-4660-813C-26C7335FAC94}" srcOrd="0" destOrd="0" presId="urn:microsoft.com/office/officeart/2005/8/layout/hierarchy1"/>
    <dgm:cxn modelId="{C7B9039E-4B70-4854-ABB4-AD78A253637F}" type="presOf" srcId="{B99C4D2A-F977-4FED-86B0-96DDDFFB08CB}" destId="{A8AED070-7880-49ED-B9C1-0F542CBD7E34}" srcOrd="0" destOrd="0" presId="urn:microsoft.com/office/officeart/2005/8/layout/hierarchy1"/>
    <dgm:cxn modelId="{359CC1A0-F52D-4B61-B70B-1A5D0975F580}" srcId="{2A579910-DA03-4272-A9A3-CAC7D9CD887A}" destId="{786FCF0D-8FCD-4969-A2C1-663A2A8AD839}" srcOrd="2" destOrd="0" parTransId="{83EDB136-F599-4360-A59E-18E3D0615823}" sibTransId="{8837921D-FE25-4ACE-980F-6DB3841F30C1}"/>
    <dgm:cxn modelId="{50334AA5-E486-4F49-9E0B-ECDAC6889E11}" type="presOf" srcId="{CE2A7211-0C18-499B-A7F8-09989DC7E808}" destId="{5602D5DD-A9F9-437B-AD13-F57033B00263}" srcOrd="0" destOrd="0" presId="urn:microsoft.com/office/officeart/2005/8/layout/hierarchy1"/>
    <dgm:cxn modelId="{2C8B22A7-F385-4AAF-9621-9503AD5B88A3}" srcId="{582459DD-3F9D-4C65-887C-A54EA6339F14}" destId="{B99C4D2A-F977-4FED-86B0-96DDDFFB08CB}" srcOrd="0" destOrd="0" parTransId="{6ED467F6-57EE-43A3-B450-FCB5C0AB4A50}" sibTransId="{CD34A671-2CFA-45CC-BF36-EB3F7D6464D6}"/>
    <dgm:cxn modelId="{EC50B1A8-2151-4B3C-9887-BEDF4D66BD85}" type="presOf" srcId="{C091E467-3733-4A32-9541-C5BF63057FC3}" destId="{0D525535-64A7-4102-BBE8-72508DE58CD3}" srcOrd="0" destOrd="0" presId="urn:microsoft.com/office/officeart/2005/8/layout/hierarchy1"/>
    <dgm:cxn modelId="{A9F121AC-DE14-44A0-A618-B2A63A0933A5}" type="presOf" srcId="{3EBB9E6C-77A4-498F-AF13-81F9FAFF6E87}" destId="{6367EF7A-674B-4D66-9E2E-8B0C21796F30}" srcOrd="0" destOrd="0" presId="urn:microsoft.com/office/officeart/2005/8/layout/hierarchy1"/>
    <dgm:cxn modelId="{A22B6AB8-564B-4986-8494-E5045C6A6E93}" type="presOf" srcId="{30C5A2F2-16BA-44F6-A0D4-F2B1455B2246}" destId="{1640696B-05D8-45B2-A50B-BD20124E1465}" srcOrd="0" destOrd="0" presId="urn:microsoft.com/office/officeart/2005/8/layout/hierarchy1"/>
    <dgm:cxn modelId="{8B5D4EB8-CF44-49CE-B87C-935293200D5C}" srcId="{B99C4D2A-F977-4FED-86B0-96DDDFFB08CB}" destId="{CE2A7211-0C18-499B-A7F8-09989DC7E808}" srcOrd="0" destOrd="0" parTransId="{30C5A2F2-16BA-44F6-A0D4-F2B1455B2246}" sibTransId="{C4B37BCF-E4A3-4901-9D0B-31EEB5A3B3EA}"/>
    <dgm:cxn modelId="{68895DBA-4F22-48FA-934F-7BB21CA8C4A9}" type="presOf" srcId="{86122360-AE79-4B9B-B804-7A6CD7F8A070}" destId="{B70C714C-AB4E-4F74-B7DD-9DBA1F1E7070}" srcOrd="0" destOrd="0" presId="urn:microsoft.com/office/officeart/2005/8/layout/hierarchy1"/>
    <dgm:cxn modelId="{7FA730C5-DC3A-41CD-B9B0-05EE124A5B94}" srcId="{8B08B447-9DF8-4D92-A2C3-84378C22600C}" destId="{F8C54235-AF73-480A-9EEB-14CB48954D5A}" srcOrd="0" destOrd="0" parTransId="{C091E467-3733-4A32-9541-C5BF63057FC3}" sibTransId="{D6A4A04B-DF95-4D09-A2F2-F8768FC5262D}"/>
    <dgm:cxn modelId="{CFF6BBC5-50EB-433C-9EB6-95EDFBD7B01E}" type="presOf" srcId="{F58679BE-0984-4B70-B5EF-BA9C9376D7DF}" destId="{03CBC7C3-9E22-4F7B-BDE1-1A9BE95F50A8}" srcOrd="0" destOrd="0" presId="urn:microsoft.com/office/officeart/2005/8/layout/hierarchy1"/>
    <dgm:cxn modelId="{7A5F21CC-16B9-4181-B039-6AF6DC9526D9}" srcId="{4909570A-516F-4DB0-BFD0-AD80CD9BDF80}" destId="{8B08B447-9DF8-4D92-A2C3-84378C22600C}" srcOrd="0" destOrd="0" parTransId="{8F0A5607-CE89-4628-B01A-852B3DA1261D}" sibTransId="{465BCCAC-96F7-4A3A-BF1C-29D021404432}"/>
    <dgm:cxn modelId="{D3C80ACD-5AD0-4DC4-B386-62364C1BDE7F}" srcId="{F8C54235-AF73-480A-9EEB-14CB48954D5A}" destId="{582459DD-3F9D-4C65-887C-A54EA6339F14}" srcOrd="0" destOrd="0" parTransId="{A0A316C8-03C0-4CFA-B8BF-BA1A8E972224}" sibTransId="{7C655F47-65C3-4215-94AF-75E66009B381}"/>
    <dgm:cxn modelId="{483212CD-B723-4016-B8CE-9FC6154903FA}" type="presOf" srcId="{6C7AC833-86CD-4EC4-96A8-62F63A5651F9}" destId="{E3EF224F-6EF6-4CEB-9C54-29963839921B}" srcOrd="0" destOrd="0" presId="urn:microsoft.com/office/officeart/2005/8/layout/hierarchy1"/>
    <dgm:cxn modelId="{A8FCBDEC-D894-4536-98A8-A0754F9BD5A4}" type="presOf" srcId="{6ED467F6-57EE-43A3-B450-FCB5C0AB4A50}" destId="{07F9D31B-F157-48F3-976F-76A71B33BC7B}" srcOrd="0" destOrd="0" presId="urn:microsoft.com/office/officeart/2005/8/layout/hierarchy1"/>
    <dgm:cxn modelId="{F2E013ED-570B-4370-B3E0-B9D3FC0583C3}" type="presOf" srcId="{324C03FB-0858-4475-83FA-C1C71C6150F7}" destId="{F4A90F30-02DD-4FB9-A2B7-79EE1750A3F8}" srcOrd="0" destOrd="0" presId="urn:microsoft.com/office/officeart/2005/8/layout/hierarchy1"/>
    <dgm:cxn modelId="{42CF03FA-B7C2-4E63-8E51-23072C4E2A4E}" type="presOf" srcId="{8B08B447-9DF8-4D92-A2C3-84378C22600C}" destId="{D6F99DB4-88EE-460F-B617-38789C4F287D}" srcOrd="0" destOrd="0" presId="urn:microsoft.com/office/officeart/2005/8/layout/hierarchy1"/>
    <dgm:cxn modelId="{4CEAC6FC-A5EA-4710-A36B-8D4F545F7327}" type="presOf" srcId="{4909570A-516F-4DB0-BFD0-AD80CD9BDF80}" destId="{0F25AFD6-A4F4-4607-80A3-DECC9F083BD2}" srcOrd="0" destOrd="0" presId="urn:microsoft.com/office/officeart/2005/8/layout/hierarchy1"/>
    <dgm:cxn modelId="{4F31DDFE-BDCF-42A8-AFCC-78C1B8604D30}" srcId="{F8C54235-AF73-480A-9EEB-14CB48954D5A}" destId="{BA090044-0453-4059-8FC4-AEF79A4BD263}" srcOrd="2" destOrd="0" parTransId="{9B70F393-70CB-48DC-8E77-01038900DCDE}" sibTransId="{FEE50715-8A6B-4319-91C4-8ED910696F71}"/>
    <dgm:cxn modelId="{C7A5BE20-606A-4550-88DC-72E9F62A66B5}" type="presParOf" srcId="{0F25AFD6-A4F4-4607-80A3-DECC9F083BD2}" destId="{CBBE0273-AC42-462C-960B-E9FB3FAAF8CE}" srcOrd="0" destOrd="0" presId="urn:microsoft.com/office/officeart/2005/8/layout/hierarchy1"/>
    <dgm:cxn modelId="{4601703C-4050-4F13-831F-B450101FAB98}" type="presParOf" srcId="{CBBE0273-AC42-462C-960B-E9FB3FAAF8CE}" destId="{44BEF6A4-7C18-4172-B98A-1FD38C3420C0}" srcOrd="0" destOrd="0" presId="urn:microsoft.com/office/officeart/2005/8/layout/hierarchy1"/>
    <dgm:cxn modelId="{1A20FAD5-04A1-4A30-9647-6E8C8844D640}" type="presParOf" srcId="{44BEF6A4-7C18-4172-B98A-1FD38C3420C0}" destId="{6F38F96D-CF3E-4183-8F57-ADFE4180D442}" srcOrd="0" destOrd="0" presId="urn:microsoft.com/office/officeart/2005/8/layout/hierarchy1"/>
    <dgm:cxn modelId="{5B927A38-7D4C-4005-94FF-56E159763A95}" type="presParOf" srcId="{44BEF6A4-7C18-4172-B98A-1FD38C3420C0}" destId="{D6F99DB4-88EE-460F-B617-38789C4F287D}" srcOrd="1" destOrd="0" presId="urn:microsoft.com/office/officeart/2005/8/layout/hierarchy1"/>
    <dgm:cxn modelId="{0B559432-C9CD-4DE1-BA11-81F0C41FA0E7}" type="presParOf" srcId="{CBBE0273-AC42-462C-960B-E9FB3FAAF8CE}" destId="{2EA6F1F2-4D0A-4B28-AC0B-25BA733C961F}" srcOrd="1" destOrd="0" presId="urn:microsoft.com/office/officeart/2005/8/layout/hierarchy1"/>
    <dgm:cxn modelId="{0FC4AAE0-B381-454E-A02B-EDC89CD6880C}" type="presParOf" srcId="{2EA6F1F2-4D0A-4B28-AC0B-25BA733C961F}" destId="{0D525535-64A7-4102-BBE8-72508DE58CD3}" srcOrd="0" destOrd="0" presId="urn:microsoft.com/office/officeart/2005/8/layout/hierarchy1"/>
    <dgm:cxn modelId="{E775F34F-3FD0-467A-9B2E-183059209C9F}" type="presParOf" srcId="{2EA6F1F2-4D0A-4B28-AC0B-25BA733C961F}" destId="{B2683222-D543-4E7D-A646-DDAD50EA1655}" srcOrd="1" destOrd="0" presId="urn:microsoft.com/office/officeart/2005/8/layout/hierarchy1"/>
    <dgm:cxn modelId="{15EE50DB-2C02-42ED-A7FD-624F28FBD835}" type="presParOf" srcId="{B2683222-D543-4E7D-A646-DDAD50EA1655}" destId="{E8878891-007C-4018-BCA2-2A2D7952BBDD}" srcOrd="0" destOrd="0" presId="urn:microsoft.com/office/officeart/2005/8/layout/hierarchy1"/>
    <dgm:cxn modelId="{ECDB37FA-33FF-4E0E-B8BA-1E512F316CB2}" type="presParOf" srcId="{E8878891-007C-4018-BCA2-2A2D7952BBDD}" destId="{13531F84-D14B-44A5-ADE6-07401AFF2E4F}" srcOrd="0" destOrd="0" presId="urn:microsoft.com/office/officeart/2005/8/layout/hierarchy1"/>
    <dgm:cxn modelId="{3CF958BE-96EE-47B4-B198-BE0445817B09}" type="presParOf" srcId="{E8878891-007C-4018-BCA2-2A2D7952BBDD}" destId="{68953A20-E5DC-416A-A16B-40119D0D251E}" srcOrd="1" destOrd="0" presId="urn:microsoft.com/office/officeart/2005/8/layout/hierarchy1"/>
    <dgm:cxn modelId="{484048AA-7F4C-4DE0-94E9-106A611F3F58}" type="presParOf" srcId="{B2683222-D543-4E7D-A646-DDAD50EA1655}" destId="{2050A7B4-F9F9-4194-A5C5-2B1D134FE6EC}" srcOrd="1" destOrd="0" presId="urn:microsoft.com/office/officeart/2005/8/layout/hierarchy1"/>
    <dgm:cxn modelId="{EE2A7D91-6D81-4C51-89C5-2DF6C8C1439C}" type="presParOf" srcId="{2050A7B4-F9F9-4194-A5C5-2B1D134FE6EC}" destId="{72604042-E25E-47AA-941D-847507091FC6}" srcOrd="0" destOrd="0" presId="urn:microsoft.com/office/officeart/2005/8/layout/hierarchy1"/>
    <dgm:cxn modelId="{0B3C1378-E7B9-4AA3-B870-AAF1FA95FED8}" type="presParOf" srcId="{2050A7B4-F9F9-4194-A5C5-2B1D134FE6EC}" destId="{9AB856A9-017A-4C30-885E-056D95AAF54F}" srcOrd="1" destOrd="0" presId="urn:microsoft.com/office/officeart/2005/8/layout/hierarchy1"/>
    <dgm:cxn modelId="{AED59B5A-810F-46FD-BCFA-F6E329CE60F2}" type="presParOf" srcId="{9AB856A9-017A-4C30-885E-056D95AAF54F}" destId="{58684D93-BB64-4D3B-8141-594601BCE4EB}" srcOrd="0" destOrd="0" presId="urn:microsoft.com/office/officeart/2005/8/layout/hierarchy1"/>
    <dgm:cxn modelId="{C4DCF9A3-C461-42CB-81BC-AAB84BE0439E}" type="presParOf" srcId="{58684D93-BB64-4D3B-8141-594601BCE4EB}" destId="{9F21FD56-7BA1-4630-B7CF-561320D3CE34}" srcOrd="0" destOrd="0" presId="urn:microsoft.com/office/officeart/2005/8/layout/hierarchy1"/>
    <dgm:cxn modelId="{DF379737-8CBD-493A-BFB1-21A445882C5B}" type="presParOf" srcId="{58684D93-BB64-4D3B-8141-594601BCE4EB}" destId="{835656B6-FB2B-4806-BCB0-62A66C86B536}" srcOrd="1" destOrd="0" presId="urn:microsoft.com/office/officeart/2005/8/layout/hierarchy1"/>
    <dgm:cxn modelId="{85B43B47-B55F-42CD-9511-05C7DB86EAD8}" type="presParOf" srcId="{9AB856A9-017A-4C30-885E-056D95AAF54F}" destId="{F639C6D1-F967-4296-95FC-62DE37EAD741}" srcOrd="1" destOrd="0" presId="urn:microsoft.com/office/officeart/2005/8/layout/hierarchy1"/>
    <dgm:cxn modelId="{B746D12E-FED7-43EE-876E-64C975F88E2F}" type="presParOf" srcId="{F639C6D1-F967-4296-95FC-62DE37EAD741}" destId="{07F9D31B-F157-48F3-976F-76A71B33BC7B}" srcOrd="0" destOrd="0" presId="urn:microsoft.com/office/officeart/2005/8/layout/hierarchy1"/>
    <dgm:cxn modelId="{0EFB2CEA-5096-4ACF-86F6-5165234F98A1}" type="presParOf" srcId="{F639C6D1-F967-4296-95FC-62DE37EAD741}" destId="{8EA06BE6-8477-4721-B2C8-299207F76265}" srcOrd="1" destOrd="0" presId="urn:microsoft.com/office/officeart/2005/8/layout/hierarchy1"/>
    <dgm:cxn modelId="{F5753547-ADCF-484B-960A-D176684782AF}" type="presParOf" srcId="{8EA06BE6-8477-4721-B2C8-299207F76265}" destId="{A4C074FB-F124-40EF-9F04-F3B3337D22C1}" srcOrd="0" destOrd="0" presId="urn:microsoft.com/office/officeart/2005/8/layout/hierarchy1"/>
    <dgm:cxn modelId="{AEC9A892-D992-44E2-9E40-8BBE4A62B3BF}" type="presParOf" srcId="{A4C074FB-F124-40EF-9F04-F3B3337D22C1}" destId="{C41198F2-EE90-42ED-88A2-B584D5EBAC0C}" srcOrd="0" destOrd="0" presId="urn:microsoft.com/office/officeart/2005/8/layout/hierarchy1"/>
    <dgm:cxn modelId="{DB571FC7-8162-488C-9634-A39BD5A463AA}" type="presParOf" srcId="{A4C074FB-F124-40EF-9F04-F3B3337D22C1}" destId="{A8AED070-7880-49ED-B9C1-0F542CBD7E34}" srcOrd="1" destOrd="0" presId="urn:microsoft.com/office/officeart/2005/8/layout/hierarchy1"/>
    <dgm:cxn modelId="{D9DE136C-AD02-44E4-A5DC-4FBE3F4DEB4F}" type="presParOf" srcId="{8EA06BE6-8477-4721-B2C8-299207F76265}" destId="{11C2F45E-5302-44C3-B232-9812297EB264}" srcOrd="1" destOrd="0" presId="urn:microsoft.com/office/officeart/2005/8/layout/hierarchy1"/>
    <dgm:cxn modelId="{F1E5A84E-8C93-481B-A941-CF1390F565D9}" type="presParOf" srcId="{11C2F45E-5302-44C3-B232-9812297EB264}" destId="{1640696B-05D8-45B2-A50B-BD20124E1465}" srcOrd="0" destOrd="0" presId="urn:microsoft.com/office/officeart/2005/8/layout/hierarchy1"/>
    <dgm:cxn modelId="{F57DD476-3F8D-441B-8E17-C97603ECD05A}" type="presParOf" srcId="{11C2F45E-5302-44C3-B232-9812297EB264}" destId="{94B9021E-EBED-423F-9071-DEBA8D01BFCA}" srcOrd="1" destOrd="0" presId="urn:microsoft.com/office/officeart/2005/8/layout/hierarchy1"/>
    <dgm:cxn modelId="{872ECD94-FABB-4854-BAEF-5E27F1FA37EA}" type="presParOf" srcId="{94B9021E-EBED-423F-9071-DEBA8D01BFCA}" destId="{122B5060-50B5-4E05-A23C-32DCB958270B}" srcOrd="0" destOrd="0" presId="urn:microsoft.com/office/officeart/2005/8/layout/hierarchy1"/>
    <dgm:cxn modelId="{C59DC660-5D4F-4ED0-8B6F-86CE8BB4E709}" type="presParOf" srcId="{122B5060-50B5-4E05-A23C-32DCB958270B}" destId="{DC9F43E9-76B4-4A2B-8980-90EC500BE7E4}" srcOrd="0" destOrd="0" presId="urn:microsoft.com/office/officeart/2005/8/layout/hierarchy1"/>
    <dgm:cxn modelId="{3045D6FE-D8CA-4E12-A960-B4D7D09373AB}" type="presParOf" srcId="{122B5060-50B5-4E05-A23C-32DCB958270B}" destId="{5602D5DD-A9F9-437B-AD13-F57033B00263}" srcOrd="1" destOrd="0" presId="urn:microsoft.com/office/officeart/2005/8/layout/hierarchy1"/>
    <dgm:cxn modelId="{FBB997C1-C6BF-45F5-B675-4CE4B1E1229B}" type="presParOf" srcId="{94B9021E-EBED-423F-9071-DEBA8D01BFCA}" destId="{0D7B4AB1-52A2-45A5-86A8-6413E330E8C0}" srcOrd="1" destOrd="0" presId="urn:microsoft.com/office/officeart/2005/8/layout/hierarchy1"/>
    <dgm:cxn modelId="{69D53584-D9F7-4A9C-B07C-D8DE9D652A34}" type="presParOf" srcId="{11C2F45E-5302-44C3-B232-9812297EB264}" destId="{EA01B90D-EAEA-4470-B5A2-C7A6198A87F0}" srcOrd="2" destOrd="0" presId="urn:microsoft.com/office/officeart/2005/8/layout/hierarchy1"/>
    <dgm:cxn modelId="{E1C20E69-93F3-4EF4-B16C-407149084F3B}" type="presParOf" srcId="{11C2F45E-5302-44C3-B232-9812297EB264}" destId="{244A140D-829A-4201-89A4-EC2DE922C9B9}" srcOrd="3" destOrd="0" presId="urn:microsoft.com/office/officeart/2005/8/layout/hierarchy1"/>
    <dgm:cxn modelId="{747754DB-E8C1-48DF-83E6-94477CD22C4A}" type="presParOf" srcId="{244A140D-829A-4201-89A4-EC2DE922C9B9}" destId="{BFA6BDE7-E61D-4DB5-956A-35507E666D87}" srcOrd="0" destOrd="0" presId="urn:microsoft.com/office/officeart/2005/8/layout/hierarchy1"/>
    <dgm:cxn modelId="{12A55541-B673-4A5C-BB7F-DB9756DEB37E}" type="presParOf" srcId="{BFA6BDE7-E61D-4DB5-956A-35507E666D87}" destId="{A090A744-04AA-42A5-9CE5-9DEDB88A6991}" srcOrd="0" destOrd="0" presId="urn:microsoft.com/office/officeart/2005/8/layout/hierarchy1"/>
    <dgm:cxn modelId="{50CBFB8F-AA9F-4539-94DD-9B304D63CC3E}" type="presParOf" srcId="{BFA6BDE7-E61D-4DB5-956A-35507E666D87}" destId="{75049A5C-534F-4B0F-93C0-CF4779E1C089}" srcOrd="1" destOrd="0" presId="urn:microsoft.com/office/officeart/2005/8/layout/hierarchy1"/>
    <dgm:cxn modelId="{C56CEE9F-817F-4BDF-BE64-15BCB2EEBF3B}" type="presParOf" srcId="{244A140D-829A-4201-89A4-EC2DE922C9B9}" destId="{6C6E08BB-5067-4054-B63F-1CA32C5857D5}" srcOrd="1" destOrd="0" presId="urn:microsoft.com/office/officeart/2005/8/layout/hierarchy1"/>
    <dgm:cxn modelId="{5A85F1B7-F9E8-4152-A4B3-D813E3748BD9}" type="presParOf" srcId="{11C2F45E-5302-44C3-B232-9812297EB264}" destId="{F4A90F30-02DD-4FB9-A2B7-79EE1750A3F8}" srcOrd="4" destOrd="0" presId="urn:microsoft.com/office/officeart/2005/8/layout/hierarchy1"/>
    <dgm:cxn modelId="{F066F20A-33C4-42EF-9745-AA1F49545B02}" type="presParOf" srcId="{11C2F45E-5302-44C3-B232-9812297EB264}" destId="{F132F443-A888-48A7-8736-22179EE90BD7}" srcOrd="5" destOrd="0" presId="urn:microsoft.com/office/officeart/2005/8/layout/hierarchy1"/>
    <dgm:cxn modelId="{38FB06C1-6EFE-4E7D-8617-4C5E44906186}" type="presParOf" srcId="{F132F443-A888-48A7-8736-22179EE90BD7}" destId="{45938407-260F-417F-8473-5CF2475ADD02}" srcOrd="0" destOrd="0" presId="urn:microsoft.com/office/officeart/2005/8/layout/hierarchy1"/>
    <dgm:cxn modelId="{CAD9C87E-49BA-4D6C-B4E8-85937C9D91F9}" type="presParOf" srcId="{45938407-260F-417F-8473-5CF2475ADD02}" destId="{3F97615D-BDE1-43FE-B7F8-6436375CFDB6}" srcOrd="0" destOrd="0" presId="urn:microsoft.com/office/officeart/2005/8/layout/hierarchy1"/>
    <dgm:cxn modelId="{8CDDFEEE-1E94-4EB8-87BB-AD27B2758B75}" type="presParOf" srcId="{45938407-260F-417F-8473-5CF2475ADD02}" destId="{99341A97-922F-4F7F-9A7D-5DC484128D89}" srcOrd="1" destOrd="0" presId="urn:microsoft.com/office/officeart/2005/8/layout/hierarchy1"/>
    <dgm:cxn modelId="{69778539-2524-43E9-AD2B-7EEDE246B351}" type="presParOf" srcId="{F132F443-A888-48A7-8736-22179EE90BD7}" destId="{06395290-7249-4096-813C-0CEA90E31BBB}" srcOrd="1" destOrd="0" presId="urn:microsoft.com/office/officeart/2005/8/layout/hierarchy1"/>
    <dgm:cxn modelId="{AA9368FE-D5D5-4031-A3FF-880383E23528}" type="presParOf" srcId="{F639C6D1-F967-4296-95FC-62DE37EAD741}" destId="{4997A8D9-8E24-407B-B152-11CBEAD0BBD6}" srcOrd="2" destOrd="0" presId="urn:microsoft.com/office/officeart/2005/8/layout/hierarchy1"/>
    <dgm:cxn modelId="{0C87DB70-1804-469B-82F7-B4F28A25C045}" type="presParOf" srcId="{F639C6D1-F967-4296-95FC-62DE37EAD741}" destId="{FAF38F9F-0824-41D2-A604-DF2FAAF37B34}" srcOrd="3" destOrd="0" presId="urn:microsoft.com/office/officeart/2005/8/layout/hierarchy1"/>
    <dgm:cxn modelId="{1619971D-9D23-4C95-BF7E-FFDF62120622}" type="presParOf" srcId="{FAF38F9F-0824-41D2-A604-DF2FAAF37B34}" destId="{5AB01F4F-2B78-4A5B-AC6E-55F3203C2116}" srcOrd="0" destOrd="0" presId="urn:microsoft.com/office/officeart/2005/8/layout/hierarchy1"/>
    <dgm:cxn modelId="{C1A71AA3-8083-4E0F-889F-BC1787E1339F}" type="presParOf" srcId="{5AB01F4F-2B78-4A5B-AC6E-55F3203C2116}" destId="{2E9952D3-F390-4424-BC19-ACC22B8E5E66}" srcOrd="0" destOrd="0" presId="urn:microsoft.com/office/officeart/2005/8/layout/hierarchy1"/>
    <dgm:cxn modelId="{A6A32535-9C6C-4C34-B0B8-9A15AA6E2A55}" type="presParOf" srcId="{5AB01F4F-2B78-4A5B-AC6E-55F3203C2116}" destId="{4DFEC5EC-CD6C-442A-91D4-FD1EFF36994E}" srcOrd="1" destOrd="0" presId="urn:microsoft.com/office/officeart/2005/8/layout/hierarchy1"/>
    <dgm:cxn modelId="{F650F765-70F2-4F34-BB9D-BC485DEF2111}" type="presParOf" srcId="{FAF38F9F-0824-41D2-A604-DF2FAAF37B34}" destId="{C3C9142F-383B-4FE1-90FC-B5F934D79D2D}" srcOrd="1" destOrd="0" presId="urn:microsoft.com/office/officeart/2005/8/layout/hierarchy1"/>
    <dgm:cxn modelId="{B78A5F6C-71AC-4CB2-9E5D-AFE2B4C79970}" type="presParOf" srcId="{C3C9142F-383B-4FE1-90FC-B5F934D79D2D}" destId="{93E11215-3D6C-493C-B362-44E3FD1C15DB}" srcOrd="0" destOrd="0" presId="urn:microsoft.com/office/officeart/2005/8/layout/hierarchy1"/>
    <dgm:cxn modelId="{F7C26B6D-C010-4169-AED8-F12A17404993}" type="presParOf" srcId="{C3C9142F-383B-4FE1-90FC-B5F934D79D2D}" destId="{7D94D09C-9D6A-4EB1-8FD0-3DD37900F37F}" srcOrd="1" destOrd="0" presId="urn:microsoft.com/office/officeart/2005/8/layout/hierarchy1"/>
    <dgm:cxn modelId="{8CBF37CD-9134-4448-BA17-E31C910D5302}" type="presParOf" srcId="{7D94D09C-9D6A-4EB1-8FD0-3DD37900F37F}" destId="{E22D099E-E68A-450B-B84F-E5696B478F46}" srcOrd="0" destOrd="0" presId="urn:microsoft.com/office/officeart/2005/8/layout/hierarchy1"/>
    <dgm:cxn modelId="{059D6C0F-31CE-41C0-86C0-239E6EEA56D0}" type="presParOf" srcId="{E22D099E-E68A-450B-B84F-E5696B478F46}" destId="{6E208C59-4C44-4877-B9CE-7731AEAF101E}" srcOrd="0" destOrd="0" presId="urn:microsoft.com/office/officeart/2005/8/layout/hierarchy1"/>
    <dgm:cxn modelId="{0135258E-5938-4F59-A39D-6B3F414B6A6A}" type="presParOf" srcId="{E22D099E-E68A-450B-B84F-E5696B478F46}" destId="{006673B5-4A2E-4660-813C-26C7335FAC94}" srcOrd="1" destOrd="0" presId="urn:microsoft.com/office/officeart/2005/8/layout/hierarchy1"/>
    <dgm:cxn modelId="{1F62798A-6C4B-4B21-B0AE-40A43EC22152}" type="presParOf" srcId="{7D94D09C-9D6A-4EB1-8FD0-3DD37900F37F}" destId="{9C67F8C0-88C1-4958-9417-312800F691D5}" srcOrd="1" destOrd="0" presId="urn:microsoft.com/office/officeart/2005/8/layout/hierarchy1"/>
    <dgm:cxn modelId="{845EA992-982E-4DAC-BF83-1E11D0E14934}" type="presParOf" srcId="{C3C9142F-383B-4FE1-90FC-B5F934D79D2D}" destId="{03CBC7C3-9E22-4F7B-BDE1-1A9BE95F50A8}" srcOrd="2" destOrd="0" presId="urn:microsoft.com/office/officeart/2005/8/layout/hierarchy1"/>
    <dgm:cxn modelId="{86D8FC2E-936A-4F03-B9E7-79740751B721}" type="presParOf" srcId="{C3C9142F-383B-4FE1-90FC-B5F934D79D2D}" destId="{0367F7E9-4E87-46D3-B757-CF2662E5027F}" srcOrd="3" destOrd="0" presId="urn:microsoft.com/office/officeart/2005/8/layout/hierarchy1"/>
    <dgm:cxn modelId="{55FE3747-D8D1-4581-AC85-30D9AD919449}" type="presParOf" srcId="{0367F7E9-4E87-46D3-B757-CF2662E5027F}" destId="{5CAD2802-010A-478F-A5BB-CD2B80B3948F}" srcOrd="0" destOrd="0" presId="urn:microsoft.com/office/officeart/2005/8/layout/hierarchy1"/>
    <dgm:cxn modelId="{97BE9B62-A842-4B67-8910-4AD520DDFB01}" type="presParOf" srcId="{5CAD2802-010A-478F-A5BB-CD2B80B3948F}" destId="{0B08845E-8A69-4459-95CE-C8E683422555}" srcOrd="0" destOrd="0" presId="urn:microsoft.com/office/officeart/2005/8/layout/hierarchy1"/>
    <dgm:cxn modelId="{D10D3957-E079-42F2-8CB8-657E172A65C0}" type="presParOf" srcId="{5CAD2802-010A-478F-A5BB-CD2B80B3948F}" destId="{6B262E7F-8DAF-4042-B055-863666EDEA4A}" srcOrd="1" destOrd="0" presId="urn:microsoft.com/office/officeart/2005/8/layout/hierarchy1"/>
    <dgm:cxn modelId="{3B6C1E4D-10BD-4200-9734-428B24331CD0}" type="presParOf" srcId="{0367F7E9-4E87-46D3-B757-CF2662E5027F}" destId="{3F5A96D1-425B-4A2D-A179-17DA307E906E}" srcOrd="1" destOrd="0" presId="urn:microsoft.com/office/officeart/2005/8/layout/hierarchy1"/>
    <dgm:cxn modelId="{C4EA2E26-118D-455F-8DB0-CFB7113B915F}" type="presParOf" srcId="{C3C9142F-383B-4FE1-90FC-B5F934D79D2D}" destId="{648F4B59-FA28-44EB-A47A-6D8F17BBD280}" srcOrd="4" destOrd="0" presId="urn:microsoft.com/office/officeart/2005/8/layout/hierarchy1"/>
    <dgm:cxn modelId="{620DBAAA-63F4-43AD-BE5F-065FB3A63CCD}" type="presParOf" srcId="{C3C9142F-383B-4FE1-90FC-B5F934D79D2D}" destId="{D74716C1-2AAB-4AAE-833C-018E2D2A7E82}" srcOrd="5" destOrd="0" presId="urn:microsoft.com/office/officeart/2005/8/layout/hierarchy1"/>
    <dgm:cxn modelId="{FE638B51-FEDF-4613-8723-DDE670D07EC4}" type="presParOf" srcId="{D74716C1-2AAB-4AAE-833C-018E2D2A7E82}" destId="{10859792-0811-4EF0-A5BD-24ACC9D53083}" srcOrd="0" destOrd="0" presId="urn:microsoft.com/office/officeart/2005/8/layout/hierarchy1"/>
    <dgm:cxn modelId="{0480F06F-B086-48C7-A4B3-9FA6A0315C75}" type="presParOf" srcId="{10859792-0811-4EF0-A5BD-24ACC9D53083}" destId="{FB778E31-1446-4F28-A99A-BDEFA84FD170}" srcOrd="0" destOrd="0" presId="urn:microsoft.com/office/officeart/2005/8/layout/hierarchy1"/>
    <dgm:cxn modelId="{2764D05D-7CF6-4A67-9092-44AA5BC9E71A}" type="presParOf" srcId="{10859792-0811-4EF0-A5BD-24ACC9D53083}" destId="{9A816D04-C9F3-4828-B4A3-7517C04FB4D2}" srcOrd="1" destOrd="0" presId="urn:microsoft.com/office/officeart/2005/8/layout/hierarchy1"/>
    <dgm:cxn modelId="{75D06C77-683A-4338-B89A-E6A85A281A2C}" type="presParOf" srcId="{D74716C1-2AAB-4AAE-833C-018E2D2A7E82}" destId="{F251A5EA-8836-41BD-9F76-C5AB316D7020}" srcOrd="1" destOrd="0" presId="urn:microsoft.com/office/officeart/2005/8/layout/hierarchy1"/>
    <dgm:cxn modelId="{8291FC72-5D32-401D-A84E-29D2C3F7F8CE}" type="presParOf" srcId="{2050A7B4-F9F9-4194-A5C5-2B1D134FE6EC}" destId="{03A18D37-3497-4160-AF10-268C057DC98B}" srcOrd="2" destOrd="0" presId="urn:microsoft.com/office/officeart/2005/8/layout/hierarchy1"/>
    <dgm:cxn modelId="{9947E4FB-3950-4EBE-9546-7309C2DA39D1}" type="presParOf" srcId="{2050A7B4-F9F9-4194-A5C5-2B1D134FE6EC}" destId="{6CEF63A2-12EF-4F99-BBE4-2A4ECF134E43}" srcOrd="3" destOrd="0" presId="urn:microsoft.com/office/officeart/2005/8/layout/hierarchy1"/>
    <dgm:cxn modelId="{47A70642-3EC5-4A19-9BE6-385B17B9453A}" type="presParOf" srcId="{6CEF63A2-12EF-4F99-BBE4-2A4ECF134E43}" destId="{5991EE5E-C669-4B72-99BE-225EA25AE6E8}" srcOrd="0" destOrd="0" presId="urn:microsoft.com/office/officeart/2005/8/layout/hierarchy1"/>
    <dgm:cxn modelId="{3A020A01-3FED-4F57-A09D-6A1148A87063}" type="presParOf" srcId="{5991EE5E-C669-4B72-99BE-225EA25AE6E8}" destId="{88410C1D-1995-4411-AA6C-EDA2FE04E267}" srcOrd="0" destOrd="0" presId="urn:microsoft.com/office/officeart/2005/8/layout/hierarchy1"/>
    <dgm:cxn modelId="{DDC840DF-C9F1-482D-B9E2-22C283F7EAB4}" type="presParOf" srcId="{5991EE5E-C669-4B72-99BE-225EA25AE6E8}" destId="{D0F56A69-281C-44E6-92F1-99049A6F8593}" srcOrd="1" destOrd="0" presId="urn:microsoft.com/office/officeart/2005/8/layout/hierarchy1"/>
    <dgm:cxn modelId="{4FFCF842-8CB7-4881-ABC8-86BBBE3BB538}" type="presParOf" srcId="{6CEF63A2-12EF-4F99-BBE4-2A4ECF134E43}" destId="{4A2DCC3A-8030-4779-B8D3-F26FEF823382}" srcOrd="1" destOrd="0" presId="urn:microsoft.com/office/officeart/2005/8/layout/hierarchy1"/>
    <dgm:cxn modelId="{22DC9DDA-A4F6-42F3-AA18-A85052297A6F}" type="presParOf" srcId="{4A2DCC3A-8030-4779-B8D3-F26FEF823382}" destId="{B70C714C-AB4E-4F74-B7DD-9DBA1F1E7070}" srcOrd="0" destOrd="0" presId="urn:microsoft.com/office/officeart/2005/8/layout/hierarchy1"/>
    <dgm:cxn modelId="{7343B8E3-7973-4DBC-9402-F293E62A5EAD}" type="presParOf" srcId="{4A2DCC3A-8030-4779-B8D3-F26FEF823382}" destId="{DAA35EBD-683C-4A8A-9CA8-2F4D149A3DD3}" srcOrd="1" destOrd="0" presId="urn:microsoft.com/office/officeart/2005/8/layout/hierarchy1"/>
    <dgm:cxn modelId="{D01292F9-1C30-46C5-A7A5-110C5A5FC34D}" type="presParOf" srcId="{DAA35EBD-683C-4A8A-9CA8-2F4D149A3DD3}" destId="{157D6988-B11B-4EB1-8AE4-3E25BE5F6F03}" srcOrd="0" destOrd="0" presId="urn:microsoft.com/office/officeart/2005/8/layout/hierarchy1"/>
    <dgm:cxn modelId="{1111EC98-DAE5-4284-A077-995DF3769ED4}" type="presParOf" srcId="{157D6988-B11B-4EB1-8AE4-3E25BE5F6F03}" destId="{79C94A63-08AF-4739-AF9E-08B0AA101C9D}" srcOrd="0" destOrd="0" presId="urn:microsoft.com/office/officeart/2005/8/layout/hierarchy1"/>
    <dgm:cxn modelId="{0F1571BD-EC40-4E46-987E-E7EAB6346A8E}" type="presParOf" srcId="{157D6988-B11B-4EB1-8AE4-3E25BE5F6F03}" destId="{E3EF224F-6EF6-4CEB-9C54-29963839921B}" srcOrd="1" destOrd="0" presId="urn:microsoft.com/office/officeart/2005/8/layout/hierarchy1"/>
    <dgm:cxn modelId="{A6378AFA-6DC7-4997-8D00-4D1ABA3DB0E6}" type="presParOf" srcId="{DAA35EBD-683C-4A8A-9CA8-2F4D149A3DD3}" destId="{82550EFE-3448-4395-83FF-FCF462F3C90A}" srcOrd="1" destOrd="0" presId="urn:microsoft.com/office/officeart/2005/8/layout/hierarchy1"/>
    <dgm:cxn modelId="{5939FED9-9762-4DDF-8400-E98B0955F88B}" type="presParOf" srcId="{2050A7B4-F9F9-4194-A5C5-2B1D134FE6EC}" destId="{5853168A-C13A-4B99-92A4-207FD461B3A2}" srcOrd="4" destOrd="0" presId="urn:microsoft.com/office/officeart/2005/8/layout/hierarchy1"/>
    <dgm:cxn modelId="{37050931-55AE-4EC3-B7A0-B390442F76F5}" type="presParOf" srcId="{2050A7B4-F9F9-4194-A5C5-2B1D134FE6EC}" destId="{209B8977-B77A-4FA8-9FB2-8832C2E6D3E1}" srcOrd="5" destOrd="0" presId="urn:microsoft.com/office/officeart/2005/8/layout/hierarchy1"/>
    <dgm:cxn modelId="{913DA779-AFDA-4906-B212-F3473995235B}" type="presParOf" srcId="{209B8977-B77A-4FA8-9FB2-8832C2E6D3E1}" destId="{DB46351A-60AF-4A10-BD13-64EC376F4EDE}" srcOrd="0" destOrd="0" presId="urn:microsoft.com/office/officeart/2005/8/layout/hierarchy1"/>
    <dgm:cxn modelId="{67556983-3202-4644-9EB7-C0D21AB482AD}" type="presParOf" srcId="{DB46351A-60AF-4A10-BD13-64EC376F4EDE}" destId="{8745CF38-D6CD-4441-95EE-90CC1AEB9B66}" srcOrd="0" destOrd="0" presId="urn:microsoft.com/office/officeart/2005/8/layout/hierarchy1"/>
    <dgm:cxn modelId="{C990A33F-7A06-4FF0-B1C9-F6A2D2999723}" type="presParOf" srcId="{DB46351A-60AF-4A10-BD13-64EC376F4EDE}" destId="{D0B03D9D-4D88-4DDD-93FC-7E3D99FDE298}" srcOrd="1" destOrd="0" presId="urn:microsoft.com/office/officeart/2005/8/layout/hierarchy1"/>
    <dgm:cxn modelId="{B33BE778-B825-4647-95B6-67FF9352B6EE}" type="presParOf" srcId="{209B8977-B77A-4FA8-9FB2-8832C2E6D3E1}" destId="{31FBBE12-0240-4D93-8F75-6E0EA0838C86}" srcOrd="1" destOrd="0" presId="urn:microsoft.com/office/officeart/2005/8/layout/hierarchy1"/>
    <dgm:cxn modelId="{9D4D0DC4-5C22-4A49-B060-B8625E999CAB}" type="presParOf" srcId="{2050A7B4-F9F9-4194-A5C5-2B1D134FE6EC}" destId="{A8F7CF76-46FB-4A88-9908-F44CE079E06D}" srcOrd="6" destOrd="0" presId="urn:microsoft.com/office/officeart/2005/8/layout/hierarchy1"/>
    <dgm:cxn modelId="{66380F0C-3070-4078-82BF-DD14C6C8E33E}" type="presParOf" srcId="{2050A7B4-F9F9-4194-A5C5-2B1D134FE6EC}" destId="{98D57042-EA37-4ABE-9F89-2273E95BDE2A}" srcOrd="7" destOrd="0" presId="urn:microsoft.com/office/officeart/2005/8/layout/hierarchy1"/>
    <dgm:cxn modelId="{3F5738CB-5582-4B26-8FEB-68D3D45D5E1A}" type="presParOf" srcId="{98D57042-EA37-4ABE-9F89-2273E95BDE2A}" destId="{AD8C7E64-411E-4585-B67C-F11075F54663}" srcOrd="0" destOrd="0" presId="urn:microsoft.com/office/officeart/2005/8/layout/hierarchy1"/>
    <dgm:cxn modelId="{621C7B00-FA9D-42B2-9327-8A4B2038C361}" type="presParOf" srcId="{AD8C7E64-411E-4585-B67C-F11075F54663}" destId="{BD850EE1-B1D1-48B6-825E-F4E29EABCFCF}" srcOrd="0" destOrd="0" presId="urn:microsoft.com/office/officeart/2005/8/layout/hierarchy1"/>
    <dgm:cxn modelId="{5A793197-7644-4C4A-9BA8-277DBE7578EF}" type="presParOf" srcId="{AD8C7E64-411E-4585-B67C-F11075F54663}" destId="{814E0EF9-7610-41FC-BA73-8CD80E9C5D33}" srcOrd="1" destOrd="0" presId="urn:microsoft.com/office/officeart/2005/8/layout/hierarchy1"/>
    <dgm:cxn modelId="{6C2B5A78-874E-4B7A-B79D-F2D7E42FE104}" type="presParOf" srcId="{98D57042-EA37-4ABE-9F89-2273E95BDE2A}" destId="{83DCA33B-A112-40D4-82C6-EB90E852C37E}" srcOrd="1" destOrd="0" presId="urn:microsoft.com/office/officeart/2005/8/layout/hierarchy1"/>
    <dgm:cxn modelId="{46DF1B79-B6D9-47BB-91B0-AA72AC79926A}" type="presParOf" srcId="{2050A7B4-F9F9-4194-A5C5-2B1D134FE6EC}" destId="{C9879242-B558-4FD0-B567-8D47118E68A2}" srcOrd="8" destOrd="0" presId="urn:microsoft.com/office/officeart/2005/8/layout/hierarchy1"/>
    <dgm:cxn modelId="{0A524E32-B27B-4605-A70F-3641405A6C4C}" type="presParOf" srcId="{2050A7B4-F9F9-4194-A5C5-2B1D134FE6EC}" destId="{A82747C6-0473-47AB-B1B2-2FA1FF5401BE}" srcOrd="9" destOrd="0" presId="urn:microsoft.com/office/officeart/2005/8/layout/hierarchy1"/>
    <dgm:cxn modelId="{0C0BFB5D-8E0C-488A-8D3F-252BA8817F17}" type="presParOf" srcId="{A82747C6-0473-47AB-B1B2-2FA1FF5401BE}" destId="{163322BD-B73F-4313-9411-09571599AB47}" srcOrd="0" destOrd="0" presId="urn:microsoft.com/office/officeart/2005/8/layout/hierarchy1"/>
    <dgm:cxn modelId="{EFBF0927-05E8-41FA-AAB9-E5B7BC2524AD}" type="presParOf" srcId="{163322BD-B73F-4313-9411-09571599AB47}" destId="{501EC7AF-269F-42FD-BA4F-74FBC573D449}" srcOrd="0" destOrd="0" presId="urn:microsoft.com/office/officeart/2005/8/layout/hierarchy1"/>
    <dgm:cxn modelId="{31FFE8AD-48A9-4FDB-B817-77979EE5CCCE}" type="presParOf" srcId="{163322BD-B73F-4313-9411-09571599AB47}" destId="{6367EF7A-674B-4D66-9E2E-8B0C21796F30}" srcOrd="1" destOrd="0" presId="urn:microsoft.com/office/officeart/2005/8/layout/hierarchy1"/>
    <dgm:cxn modelId="{719E359B-C03E-4DE9-980B-D387795E006B}" type="presParOf" srcId="{A82747C6-0473-47AB-B1B2-2FA1FF5401BE}" destId="{B27AA148-80F4-4D9B-AA6A-81C67E3E690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79242-B558-4FD0-B567-8D47118E68A2}">
      <dsp:nvSpPr>
        <dsp:cNvPr id="0" name=""/>
        <dsp:cNvSpPr/>
      </dsp:nvSpPr>
      <dsp:spPr>
        <a:xfrm>
          <a:off x="6848891" y="1883746"/>
          <a:ext cx="3322206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3322206" y="154512"/>
              </a:lnTo>
              <a:lnTo>
                <a:pt x="3322206" y="226733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F7CF76-46FB-4A88-9908-F44CE079E06D}">
      <dsp:nvSpPr>
        <dsp:cNvPr id="0" name=""/>
        <dsp:cNvSpPr/>
      </dsp:nvSpPr>
      <dsp:spPr>
        <a:xfrm>
          <a:off x="6848891" y="1883746"/>
          <a:ext cx="2115748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2115748" y="154512"/>
              </a:lnTo>
              <a:lnTo>
                <a:pt x="2115748" y="226733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53168A-C13A-4B99-92A4-207FD461B3A2}">
      <dsp:nvSpPr>
        <dsp:cNvPr id="0" name=""/>
        <dsp:cNvSpPr/>
      </dsp:nvSpPr>
      <dsp:spPr>
        <a:xfrm>
          <a:off x="6848891" y="1883746"/>
          <a:ext cx="906749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906749" y="154512"/>
              </a:lnTo>
              <a:lnTo>
                <a:pt x="906749" y="226733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0C714C-AB4E-4F74-B7DD-9DBA1F1E7070}">
      <dsp:nvSpPr>
        <dsp:cNvPr id="0" name=""/>
        <dsp:cNvSpPr/>
      </dsp:nvSpPr>
      <dsp:spPr>
        <a:xfrm>
          <a:off x="6500921" y="2605527"/>
          <a:ext cx="91440" cy="2267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A18D37-3497-4160-AF10-268C057DC98B}">
      <dsp:nvSpPr>
        <dsp:cNvPr id="0" name=""/>
        <dsp:cNvSpPr/>
      </dsp:nvSpPr>
      <dsp:spPr>
        <a:xfrm>
          <a:off x="6546641" y="1883746"/>
          <a:ext cx="302249" cy="226733"/>
        </a:xfrm>
        <a:custGeom>
          <a:avLst/>
          <a:gdLst/>
          <a:ahLst/>
          <a:cxnLst/>
          <a:rect l="0" t="0" r="0" b="0"/>
          <a:pathLst>
            <a:path>
              <a:moveTo>
                <a:pt x="302249" y="0"/>
              </a:moveTo>
              <a:lnTo>
                <a:pt x="302249" y="154512"/>
              </a:lnTo>
              <a:lnTo>
                <a:pt x="0" y="154512"/>
              </a:lnTo>
              <a:lnTo>
                <a:pt x="0" y="226733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8F4B59-FA28-44EB-A47A-6D8F17BBD280}">
      <dsp:nvSpPr>
        <dsp:cNvPr id="0" name=""/>
        <dsp:cNvSpPr/>
      </dsp:nvSpPr>
      <dsp:spPr>
        <a:xfrm>
          <a:off x="5337642" y="3327307"/>
          <a:ext cx="1208999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1208999" y="154512"/>
              </a:lnTo>
              <a:lnTo>
                <a:pt x="1208999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CBC7C3-9E22-4F7B-BDE1-1A9BE95F50A8}">
      <dsp:nvSpPr>
        <dsp:cNvPr id="0" name=""/>
        <dsp:cNvSpPr/>
      </dsp:nvSpPr>
      <dsp:spPr>
        <a:xfrm>
          <a:off x="5291922" y="3327307"/>
          <a:ext cx="91440" cy="2267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E11215-3D6C-493C-B362-44E3FD1C15DB}">
      <dsp:nvSpPr>
        <dsp:cNvPr id="0" name=""/>
        <dsp:cNvSpPr/>
      </dsp:nvSpPr>
      <dsp:spPr>
        <a:xfrm>
          <a:off x="4128643" y="3327307"/>
          <a:ext cx="1208999" cy="226733"/>
        </a:xfrm>
        <a:custGeom>
          <a:avLst/>
          <a:gdLst/>
          <a:ahLst/>
          <a:cxnLst/>
          <a:rect l="0" t="0" r="0" b="0"/>
          <a:pathLst>
            <a:path>
              <a:moveTo>
                <a:pt x="1208999" y="0"/>
              </a:moveTo>
              <a:lnTo>
                <a:pt x="1208999" y="154512"/>
              </a:lnTo>
              <a:lnTo>
                <a:pt x="0" y="154512"/>
              </a:lnTo>
              <a:lnTo>
                <a:pt x="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97A8D9-8E24-407B-B152-11CBEAD0BBD6}">
      <dsp:nvSpPr>
        <dsp:cNvPr id="0" name=""/>
        <dsp:cNvSpPr/>
      </dsp:nvSpPr>
      <dsp:spPr>
        <a:xfrm>
          <a:off x="3543571" y="2605527"/>
          <a:ext cx="1794071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1794071" y="154512"/>
              </a:lnTo>
              <a:lnTo>
                <a:pt x="1794071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A90F30-02DD-4FB9-A2B7-79EE1750A3F8}">
      <dsp:nvSpPr>
        <dsp:cNvPr id="0" name=""/>
        <dsp:cNvSpPr/>
      </dsp:nvSpPr>
      <dsp:spPr>
        <a:xfrm>
          <a:off x="1730072" y="3327307"/>
          <a:ext cx="1208999" cy="2267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12"/>
              </a:lnTo>
              <a:lnTo>
                <a:pt x="1208999" y="154512"/>
              </a:lnTo>
              <a:lnTo>
                <a:pt x="1208999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01B90D-EAEA-4470-B5A2-C7A6198A87F0}">
      <dsp:nvSpPr>
        <dsp:cNvPr id="0" name=""/>
        <dsp:cNvSpPr/>
      </dsp:nvSpPr>
      <dsp:spPr>
        <a:xfrm>
          <a:off x="1684352" y="3327307"/>
          <a:ext cx="91440" cy="2267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40696B-05D8-45B2-A50B-BD20124E1465}">
      <dsp:nvSpPr>
        <dsp:cNvPr id="0" name=""/>
        <dsp:cNvSpPr/>
      </dsp:nvSpPr>
      <dsp:spPr>
        <a:xfrm>
          <a:off x="521073" y="3327307"/>
          <a:ext cx="1208999" cy="226733"/>
        </a:xfrm>
        <a:custGeom>
          <a:avLst/>
          <a:gdLst/>
          <a:ahLst/>
          <a:cxnLst/>
          <a:rect l="0" t="0" r="0" b="0"/>
          <a:pathLst>
            <a:path>
              <a:moveTo>
                <a:pt x="1208999" y="0"/>
              </a:moveTo>
              <a:lnTo>
                <a:pt x="1208999" y="154512"/>
              </a:lnTo>
              <a:lnTo>
                <a:pt x="0" y="154512"/>
              </a:lnTo>
              <a:lnTo>
                <a:pt x="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9D31B-F157-48F3-976F-76A71B33BC7B}">
      <dsp:nvSpPr>
        <dsp:cNvPr id="0" name=""/>
        <dsp:cNvSpPr/>
      </dsp:nvSpPr>
      <dsp:spPr>
        <a:xfrm>
          <a:off x="1730072" y="2605527"/>
          <a:ext cx="1813498" cy="226733"/>
        </a:xfrm>
        <a:custGeom>
          <a:avLst/>
          <a:gdLst/>
          <a:ahLst/>
          <a:cxnLst/>
          <a:rect l="0" t="0" r="0" b="0"/>
          <a:pathLst>
            <a:path>
              <a:moveTo>
                <a:pt x="1813498" y="0"/>
              </a:moveTo>
              <a:lnTo>
                <a:pt x="1813498" y="154512"/>
              </a:lnTo>
              <a:lnTo>
                <a:pt x="0" y="154512"/>
              </a:lnTo>
              <a:lnTo>
                <a:pt x="0" y="226733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604042-E25E-47AA-941D-847507091FC6}">
      <dsp:nvSpPr>
        <dsp:cNvPr id="0" name=""/>
        <dsp:cNvSpPr/>
      </dsp:nvSpPr>
      <dsp:spPr>
        <a:xfrm>
          <a:off x="3543571" y="1883746"/>
          <a:ext cx="3305319" cy="226733"/>
        </a:xfrm>
        <a:custGeom>
          <a:avLst/>
          <a:gdLst/>
          <a:ahLst/>
          <a:cxnLst/>
          <a:rect l="0" t="0" r="0" b="0"/>
          <a:pathLst>
            <a:path>
              <a:moveTo>
                <a:pt x="3305319" y="0"/>
              </a:moveTo>
              <a:lnTo>
                <a:pt x="3305319" y="154512"/>
              </a:lnTo>
              <a:lnTo>
                <a:pt x="0" y="154512"/>
              </a:lnTo>
              <a:lnTo>
                <a:pt x="0" y="226733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525535-64A7-4102-BBE8-72508DE58CD3}">
      <dsp:nvSpPr>
        <dsp:cNvPr id="0" name=""/>
        <dsp:cNvSpPr/>
      </dsp:nvSpPr>
      <dsp:spPr>
        <a:xfrm>
          <a:off x="6803171" y="1161966"/>
          <a:ext cx="91440" cy="2267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6733"/>
              </a:lnTo>
            </a:path>
          </a:pathLst>
        </a:cu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38F96D-CF3E-4183-8F57-ADFE4180D442}">
      <dsp:nvSpPr>
        <dsp:cNvPr id="0" name=""/>
        <dsp:cNvSpPr/>
      </dsp:nvSpPr>
      <dsp:spPr>
        <a:xfrm>
          <a:off x="6331014" y="666919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6F99DB4-88EE-460F-B617-38789C4F287D}">
      <dsp:nvSpPr>
        <dsp:cNvPr id="0" name=""/>
        <dsp:cNvSpPr/>
      </dsp:nvSpPr>
      <dsp:spPr>
        <a:xfrm>
          <a:off x="6417636" y="749210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건강정보시스템</a:t>
          </a:r>
        </a:p>
      </dsp:txBody>
      <dsp:txXfrm>
        <a:off x="6432135" y="763709"/>
        <a:ext cx="1006756" cy="466048"/>
      </dsp:txXfrm>
    </dsp:sp>
    <dsp:sp modelId="{13531F84-D14B-44A5-ADE6-07401AFF2E4F}">
      <dsp:nvSpPr>
        <dsp:cNvPr id="0" name=""/>
        <dsp:cNvSpPr/>
      </dsp:nvSpPr>
      <dsp:spPr>
        <a:xfrm>
          <a:off x="6331014" y="138870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7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7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7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8953A20-E5DC-416A-A16B-40119D0D251E}">
      <dsp:nvSpPr>
        <dsp:cNvPr id="0" name=""/>
        <dsp:cNvSpPr/>
      </dsp:nvSpPr>
      <dsp:spPr>
        <a:xfrm>
          <a:off x="6417636" y="147099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질병</a:t>
          </a:r>
        </a:p>
      </dsp:txBody>
      <dsp:txXfrm>
        <a:off x="6432135" y="1485490"/>
        <a:ext cx="1006756" cy="466048"/>
      </dsp:txXfrm>
    </dsp:sp>
    <dsp:sp modelId="{9F21FD56-7BA1-4630-B7CF-561320D3CE34}">
      <dsp:nvSpPr>
        <dsp:cNvPr id="0" name=""/>
        <dsp:cNvSpPr/>
      </dsp:nvSpPr>
      <dsp:spPr>
        <a:xfrm>
          <a:off x="3025694" y="211048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35656B6-FB2B-4806-BCB0-62A66C86B536}">
      <dsp:nvSpPr>
        <dsp:cNvPr id="0" name=""/>
        <dsp:cNvSpPr/>
      </dsp:nvSpPr>
      <dsp:spPr>
        <a:xfrm>
          <a:off x="3112316" y="219277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분류</a:t>
          </a:r>
        </a:p>
      </dsp:txBody>
      <dsp:txXfrm>
        <a:off x="3126815" y="2207270"/>
        <a:ext cx="1006756" cy="466048"/>
      </dsp:txXfrm>
    </dsp:sp>
    <dsp:sp modelId="{C41198F2-EE90-42ED-88A2-B584D5EBAC0C}">
      <dsp:nvSpPr>
        <dsp:cNvPr id="0" name=""/>
        <dsp:cNvSpPr/>
      </dsp:nvSpPr>
      <dsp:spPr>
        <a:xfrm>
          <a:off x="1212195" y="283226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8AED070-7880-49ED-B9C1-0F542CBD7E34}">
      <dsp:nvSpPr>
        <dsp:cNvPr id="0" name=""/>
        <dsp:cNvSpPr/>
      </dsp:nvSpPr>
      <dsp:spPr>
        <a:xfrm>
          <a:off x="1298818" y="291455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부위별</a:t>
          </a:r>
        </a:p>
      </dsp:txBody>
      <dsp:txXfrm>
        <a:off x="1313317" y="2929051"/>
        <a:ext cx="1006756" cy="466048"/>
      </dsp:txXfrm>
    </dsp:sp>
    <dsp:sp modelId="{DC9F43E9-76B4-4A2B-8980-90EC500BE7E4}">
      <dsp:nvSpPr>
        <dsp:cNvPr id="0" name=""/>
        <dsp:cNvSpPr/>
      </dsp:nvSpPr>
      <dsp:spPr>
        <a:xfrm>
          <a:off x="3196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602D5DD-A9F9-437B-AD13-F57033B00263}">
      <dsp:nvSpPr>
        <dsp:cNvPr id="0" name=""/>
        <dsp:cNvSpPr/>
      </dsp:nvSpPr>
      <dsp:spPr>
        <a:xfrm>
          <a:off x="89818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가슴</a:t>
          </a:r>
        </a:p>
      </dsp:txBody>
      <dsp:txXfrm>
        <a:off x="104317" y="3650831"/>
        <a:ext cx="1006756" cy="466048"/>
      </dsp:txXfrm>
    </dsp:sp>
    <dsp:sp modelId="{A090A744-04AA-42A5-9CE5-9DEDB88A6991}">
      <dsp:nvSpPr>
        <dsp:cNvPr id="0" name=""/>
        <dsp:cNvSpPr/>
      </dsp:nvSpPr>
      <dsp:spPr>
        <a:xfrm>
          <a:off x="1212195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049A5C-534F-4B0F-93C0-CF4779E1C089}">
      <dsp:nvSpPr>
        <dsp:cNvPr id="0" name=""/>
        <dsp:cNvSpPr/>
      </dsp:nvSpPr>
      <dsp:spPr>
        <a:xfrm>
          <a:off x="1298818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…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1313317" y="3650831"/>
        <a:ext cx="1006756" cy="466048"/>
      </dsp:txXfrm>
    </dsp:sp>
    <dsp:sp modelId="{3F97615D-BDE1-43FE-B7F8-6436375CFDB6}">
      <dsp:nvSpPr>
        <dsp:cNvPr id="0" name=""/>
        <dsp:cNvSpPr/>
      </dsp:nvSpPr>
      <dsp:spPr>
        <a:xfrm>
          <a:off x="2421194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9341A97-922F-4F7F-9A7D-5DC484128D89}">
      <dsp:nvSpPr>
        <dsp:cNvPr id="0" name=""/>
        <dsp:cNvSpPr/>
      </dsp:nvSpPr>
      <dsp:spPr>
        <a:xfrm>
          <a:off x="2507817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피부</a:t>
          </a:r>
        </a:p>
      </dsp:txBody>
      <dsp:txXfrm>
        <a:off x="2522316" y="3650831"/>
        <a:ext cx="1006756" cy="466048"/>
      </dsp:txXfrm>
    </dsp:sp>
    <dsp:sp modelId="{2E9952D3-F390-4424-BC19-ACC22B8E5E66}">
      <dsp:nvSpPr>
        <dsp:cNvPr id="0" name=""/>
        <dsp:cNvSpPr/>
      </dsp:nvSpPr>
      <dsp:spPr>
        <a:xfrm>
          <a:off x="4819765" y="283226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DFEC5EC-CD6C-442A-91D4-FD1EFF36994E}">
      <dsp:nvSpPr>
        <dsp:cNvPr id="0" name=""/>
        <dsp:cNvSpPr/>
      </dsp:nvSpPr>
      <dsp:spPr>
        <a:xfrm>
          <a:off x="4906387" y="291455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진료과별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4920886" y="2929051"/>
        <a:ext cx="1006756" cy="466048"/>
      </dsp:txXfrm>
    </dsp:sp>
    <dsp:sp modelId="{6E208C59-4C44-4877-B9CE-7731AEAF101E}">
      <dsp:nvSpPr>
        <dsp:cNvPr id="0" name=""/>
        <dsp:cNvSpPr/>
      </dsp:nvSpPr>
      <dsp:spPr>
        <a:xfrm>
          <a:off x="3610766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06673B5-4A2E-4660-813C-26C7335FAC94}">
      <dsp:nvSpPr>
        <dsp:cNvPr id="0" name=""/>
        <dsp:cNvSpPr/>
      </dsp:nvSpPr>
      <dsp:spPr>
        <a:xfrm>
          <a:off x="3697388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가정의학과</a:t>
          </a:r>
        </a:p>
      </dsp:txBody>
      <dsp:txXfrm>
        <a:off x="3711887" y="3650831"/>
        <a:ext cx="1006756" cy="466048"/>
      </dsp:txXfrm>
    </dsp:sp>
    <dsp:sp modelId="{0B08845E-8A69-4459-95CE-C8E683422555}">
      <dsp:nvSpPr>
        <dsp:cNvPr id="0" name=""/>
        <dsp:cNvSpPr/>
      </dsp:nvSpPr>
      <dsp:spPr>
        <a:xfrm>
          <a:off x="4819765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B262E7F-8DAF-4042-B055-863666EDEA4A}">
      <dsp:nvSpPr>
        <dsp:cNvPr id="0" name=""/>
        <dsp:cNvSpPr/>
      </dsp:nvSpPr>
      <dsp:spPr>
        <a:xfrm>
          <a:off x="4906387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>
              <a:latin typeface="나눔스퀘어라운드OTF Regular" panose="020B0600000101010101" charset="-127"/>
              <a:ea typeface="나눔스퀘어라운드OTF Regular" panose="020B0600000101010101" charset="-127"/>
            </a:rPr>
            <a:t>…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4920886" y="3650831"/>
        <a:ext cx="1006756" cy="466048"/>
      </dsp:txXfrm>
    </dsp:sp>
    <dsp:sp modelId="{FB778E31-1446-4F28-A99A-BDEFA84FD170}">
      <dsp:nvSpPr>
        <dsp:cNvPr id="0" name=""/>
        <dsp:cNvSpPr/>
      </dsp:nvSpPr>
      <dsp:spPr>
        <a:xfrm>
          <a:off x="6028764" y="355404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A816D04-C9F3-4828-B4A3-7517C04FB4D2}">
      <dsp:nvSpPr>
        <dsp:cNvPr id="0" name=""/>
        <dsp:cNvSpPr/>
      </dsp:nvSpPr>
      <dsp:spPr>
        <a:xfrm>
          <a:off x="6115386" y="363633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흉부외과</a:t>
          </a:r>
        </a:p>
      </dsp:txBody>
      <dsp:txXfrm>
        <a:off x="6129885" y="3650831"/>
        <a:ext cx="1006756" cy="466048"/>
      </dsp:txXfrm>
    </dsp:sp>
    <dsp:sp modelId="{88410C1D-1995-4411-AA6C-EDA2FE04E267}">
      <dsp:nvSpPr>
        <dsp:cNvPr id="0" name=""/>
        <dsp:cNvSpPr/>
      </dsp:nvSpPr>
      <dsp:spPr>
        <a:xfrm>
          <a:off x="6028764" y="211048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0F56A69-281C-44E6-92F1-99049A6F8593}">
      <dsp:nvSpPr>
        <dsp:cNvPr id="0" name=""/>
        <dsp:cNvSpPr/>
      </dsp:nvSpPr>
      <dsp:spPr>
        <a:xfrm>
          <a:off x="6115386" y="219277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질환명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6129885" y="2207270"/>
        <a:ext cx="1006756" cy="466048"/>
      </dsp:txXfrm>
    </dsp:sp>
    <dsp:sp modelId="{79C94A63-08AF-4739-AF9E-08B0AA101C9D}">
      <dsp:nvSpPr>
        <dsp:cNvPr id="0" name=""/>
        <dsp:cNvSpPr/>
      </dsp:nvSpPr>
      <dsp:spPr>
        <a:xfrm>
          <a:off x="6028764" y="2832261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3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3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3EF224F-6EF6-4CEB-9C54-29963839921B}">
      <dsp:nvSpPr>
        <dsp:cNvPr id="0" name=""/>
        <dsp:cNvSpPr/>
      </dsp:nvSpPr>
      <dsp:spPr>
        <a:xfrm>
          <a:off x="6115386" y="2914552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language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6129885" y="2929051"/>
        <a:ext cx="1006756" cy="466048"/>
      </dsp:txXfrm>
    </dsp:sp>
    <dsp:sp modelId="{8745CF38-D6CD-4441-95EE-90CC1AEB9B66}">
      <dsp:nvSpPr>
        <dsp:cNvPr id="0" name=""/>
        <dsp:cNvSpPr/>
      </dsp:nvSpPr>
      <dsp:spPr>
        <a:xfrm>
          <a:off x="7237763" y="211048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0B03D9D-4D88-4DDD-93FC-7E3D99FDE298}">
      <dsp:nvSpPr>
        <dsp:cNvPr id="0" name=""/>
        <dsp:cNvSpPr/>
      </dsp:nvSpPr>
      <dsp:spPr>
        <a:xfrm>
          <a:off x="7324386" y="219277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증상</a:t>
          </a:r>
        </a:p>
      </dsp:txBody>
      <dsp:txXfrm>
        <a:off x="7338885" y="2207270"/>
        <a:ext cx="1006756" cy="466048"/>
      </dsp:txXfrm>
    </dsp:sp>
    <dsp:sp modelId="{BD850EE1-B1D1-48B6-825E-F4E29EABCFCF}">
      <dsp:nvSpPr>
        <dsp:cNvPr id="0" name=""/>
        <dsp:cNvSpPr/>
      </dsp:nvSpPr>
      <dsp:spPr>
        <a:xfrm>
          <a:off x="8446762" y="211048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14E0EF9-7610-41FC-BA73-8CD80E9C5D33}">
      <dsp:nvSpPr>
        <dsp:cNvPr id="0" name=""/>
        <dsp:cNvSpPr/>
      </dsp:nvSpPr>
      <dsp:spPr>
        <a:xfrm>
          <a:off x="8533385" y="219277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>
              <a:latin typeface="나눔스퀘어라운드OTF Regular" panose="020B0600000101010101" charset="-127"/>
              <a:ea typeface="나눔스퀘어라운드OTF Regular" panose="020B0600000101010101" charset="-127"/>
            </a:rPr>
            <a:t>정의</a:t>
          </a:r>
        </a:p>
      </dsp:txBody>
      <dsp:txXfrm>
        <a:off x="8547884" y="2207270"/>
        <a:ext cx="1006756" cy="466048"/>
      </dsp:txXfrm>
    </dsp:sp>
    <dsp:sp modelId="{501EC7AF-269F-42FD-BA4F-74FBC573D449}">
      <dsp:nvSpPr>
        <dsp:cNvPr id="0" name=""/>
        <dsp:cNvSpPr/>
      </dsp:nvSpPr>
      <dsp:spPr>
        <a:xfrm>
          <a:off x="9653220" y="2110480"/>
          <a:ext cx="1035754" cy="495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367EF7A-674B-4D66-9E2E-8B0C21796F30}">
      <dsp:nvSpPr>
        <dsp:cNvPr id="0" name=""/>
        <dsp:cNvSpPr/>
      </dsp:nvSpPr>
      <dsp:spPr>
        <a:xfrm>
          <a:off x="9739842" y="2192771"/>
          <a:ext cx="1035754" cy="495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100" kern="1200" dirty="0" err="1">
              <a:latin typeface="나눔스퀘어라운드OTF Regular" panose="020B0600000101010101" charset="-127"/>
              <a:ea typeface="나눔스퀘어라운드OTF Regular" panose="020B0600000101010101" charset="-127"/>
            </a:rPr>
            <a:t>img</a:t>
          </a:r>
          <a:endParaRPr lang="ko-KR" altLang="en-US" sz="1100" kern="1200" dirty="0">
            <a:latin typeface="나눔스퀘어라운드OTF Regular" panose="020B0600000101010101" charset="-127"/>
            <a:ea typeface="나눔스퀘어라운드OTF Regular" panose="020B0600000101010101" charset="-127"/>
          </a:endParaRPr>
        </a:p>
      </dsp:txBody>
      <dsp:txXfrm>
        <a:off x="9754341" y="2207270"/>
        <a:ext cx="1006756" cy="4660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129C2EF-0A52-49C4-A03D-9DC182ED89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CFA2C0-7369-4C60-9001-9F2521BC08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9E28F-517D-4C34-AE7A-7C683116D42B}" type="datetimeFigureOut">
              <a:rPr lang="ko-KR" altLang="en-US" smtClean="0">
                <a:latin typeface="마루 부리OTF 조금굵은" panose="020B0600000101010101" charset="-127"/>
                <a:ea typeface="마루 부리OTF 조금굵은" panose="020B0600000101010101" charset="-127"/>
              </a:rPr>
              <a:t>2021-12-01</a:t>
            </a:fld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F9B064-540B-4446-B3FB-80F1D94D17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C9A7B2-A735-4A45-BA56-5F8EDCB87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56E1B-DE48-4E7B-B5F8-FFA0DAEB3E9E}" type="slidenum">
              <a:rPr lang="ko-KR" altLang="en-US" smtClean="0">
                <a:latin typeface="마루 부리OTF 조금굵은" panose="020B0600000101010101" charset="-127"/>
                <a:ea typeface="마루 부리OTF 조금굵은" panose="020B0600000101010101" charset="-127"/>
              </a:rPr>
              <a:t>‹#›</a:t>
            </a:fld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3826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마루 부리OTF 조금굵은" panose="020B0600000101010101" charset="-127"/>
                <a:ea typeface="마루 부리OTF 조금굵은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마루 부리OTF 조금굵은" panose="020B0600000101010101" charset="-127"/>
                <a:ea typeface="마루 부리OTF 조금굵은" panose="020B0600000101010101" charset="-127"/>
              </a:defRPr>
            </a:lvl1pPr>
          </a:lstStyle>
          <a:p>
            <a:fld id="{D56757E4-0AAF-4CA6-B56E-A0277DCF16A1}" type="datetimeFigureOut">
              <a:rPr lang="ko-KR" altLang="en-US" smtClean="0"/>
              <a:pPr/>
              <a:t>2021-12-01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마루 부리OTF 조금굵은" panose="020B0600000101010101" charset="-127"/>
                <a:ea typeface="마루 부리OTF 조금굵은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마루 부리OTF 조금굵은" panose="020B0600000101010101" charset="-127"/>
                <a:ea typeface="마루 부리OTF 조금굵은" panose="020B0600000101010101" charset="-127"/>
              </a:defRPr>
            </a:lvl1pPr>
          </a:lstStyle>
          <a:p>
            <a:fld id="{F8F5F178-D550-4D16-89E1-08975A7084C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8503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마루 부리OTF 조금굵은" panose="020B0600000101010101" charset="-127"/>
        <a:ea typeface="마루 부리OTF 조금굵은" panose="020B0600000101010101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마루 부리OTF 조금굵은" panose="020B0600000101010101" charset="-127"/>
        <a:ea typeface="마루 부리OTF 조금굵은" panose="020B0600000101010101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마루 부리OTF 조금굵은" panose="020B0600000101010101" charset="-127"/>
        <a:ea typeface="마루 부리OTF 조금굵은" panose="020B0600000101010101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마루 부리OTF 조금굵은" panose="020B0600000101010101" charset="-127"/>
        <a:ea typeface="마루 부리OTF 조금굵은" panose="020B0600000101010101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마루 부리OTF 조금굵은" panose="020B0600000101010101" charset="-127"/>
        <a:ea typeface="마루 부리OTF 조금굵은" panose="020B0600000101010101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1B10F-5EF1-4347-962E-746CDEEBD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D29D68-7CA6-4873-ACCD-3BD4EAA9B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006AF0-B25C-43FD-AE75-4BA970AC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720CA-D0E6-48AF-B823-9259908F76A9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CBD942-ECB2-497C-A867-DAFBFA6B5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B62F1954-8000-4372-804C-EE3FB9A03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378630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74D33-E4B9-49CD-99EF-814DD2A7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856FF5-FC0B-450B-BC43-60383EE11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D7F913-6CFD-4C7A-A355-7DEAF750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7451F-8B52-4F3F-9FD0-C2EFA294AEE0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E802DD-0A98-4243-97A5-CB8673FE5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0289341D-6252-4CE1-BCE3-788E24B1C4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4129492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6AC6B93-DECF-4410-A2F6-259EECA1E2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466E3F-191E-499D-9ADE-8866128D35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0BE6-E84A-428D-B53F-AAC7D564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A24DA-6EB8-4364-BE4D-595FEF974A1A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3F68A3-B887-4E6D-B9D0-6224BC50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39F49391-CABC-4002-A7A9-12F8D0F814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664335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87AB2-A9EA-4326-8556-88BC63532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D6B9C9-0E00-44F0-8E35-1CA453121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198480-4203-41BF-A523-1A3B39530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579C5-6363-4287-967E-DD80143E7FA6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B2CE7C-4C53-442B-A344-E608588C8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1673" y="6565467"/>
            <a:ext cx="2743200" cy="292533"/>
          </a:xfrm>
        </p:spPr>
        <p:txBody>
          <a:bodyPr/>
          <a:lstStyle>
            <a:lvl1pPr algn="r">
              <a:defRPr/>
            </a:lvl1pPr>
          </a:lstStyle>
          <a:p>
            <a:fld id="{351BE3BE-6356-4463-8A6E-F584854D9C0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188963DC-F8F8-434D-9178-BC1E2C4AB0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875037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62ED96-0D38-46FD-9DD9-F5A68A51B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450B1C-C777-4230-BF3B-6E30470C0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74FB56-EE6C-4EEB-9EAF-29449488C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CBF1F-55A4-4F6A-8EB2-873C95D16E42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613FE-8142-44B6-A0D5-B61CD4E6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E9D634AC-34AD-465A-8B9E-9D0BF5B1FC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55879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85816-29C8-45F6-A588-10ADC7EEF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98A3A-CAD4-4B94-B4C5-432C001BB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9CAFC9-3C85-4A3F-B2C6-AD5409EE3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6E3E36-D5B5-4442-B569-84FF96BAA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BC883-0AF6-4B46-B036-E504C1F9673F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D86181-A3DF-4F6B-AE91-799EE44F6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05433F36-0347-4E23-9EAB-C3175D9DE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3063108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CF864-E4DE-4B52-ADF2-FD0A33A19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1D1069-509F-4CB1-AC11-ED69CC878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81609E-2036-420D-A2BD-304B418CDD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C20069E-1DA2-4835-9E94-0CAAF56D89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530FEE-D22B-4EED-815E-A95EE14684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E99BC4D-3461-429F-8EB3-74BBC0026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36CCE-C44E-4E72-B4A0-E64CC8C5AC3D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C12E873-107A-45E2-B2E4-BE20D0FD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4">
            <a:extLst>
              <a:ext uri="{FF2B5EF4-FFF2-40B4-BE49-F238E27FC236}">
                <a16:creationId xmlns:a16="http://schemas.microsoft.com/office/drawing/2014/main" id="{D8DE6009-15A5-4567-9973-987FF41F7FD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1199699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001D5F-CD73-47AB-9B22-2FB1C578F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6A398A-F9A6-4D56-9833-CEDEB997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574F5-AA73-429E-B4B8-DE519DF725D7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14BF38-C590-4D6D-ABD4-14EAD7A3B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B5A78970-D84E-491C-88EC-F91CFA4D6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3023289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53D274-BC95-4A4D-BB7F-4637DD8AC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1BEA7-ACAF-4CA5-BFC3-C119162A3F8B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74F55D-B3D9-450C-B39E-B6BF7704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B38373-000E-412D-A2B6-F6715EE954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2850559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3021F-DFF5-4709-B326-57123196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B43207-0786-4F01-91D6-6DA8F2EEC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67CE0B-8FD2-4B17-A38A-09AF7619F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5E3F80-86BB-4281-A69C-FD239D751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C7E89-E63B-43EA-AF21-A969F85238F8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01BA9C-B66D-4A82-BFA3-BD5238CB6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8E087113-9485-4D5B-B3C3-ED9F0AF01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3164120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2214A-3CA0-49D1-B60D-0C78A82CF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DAD5D-05CF-4D2F-ACA5-692C977F3A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A938E7-3485-428A-9246-13E2CF40D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08ADDF-6823-4E17-912E-000FF1674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AF209-D01C-4BB7-888A-F16820101049}" type="datetime1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BAC12E-844D-48E2-86E4-1A0EC4BD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90C11F96-E4AC-401B-88AB-F343D5A841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</p:spTree>
    <p:extLst>
      <p:ext uri="{BB962C8B-B14F-4D97-AF65-F5344CB8AC3E}">
        <p14:creationId xmlns:p14="http://schemas.microsoft.com/office/powerpoint/2010/main" val="4225635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DB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2734F3A-133D-479E-AADB-3FD492C22494}"/>
              </a:ext>
            </a:extLst>
          </p:cNvPr>
          <p:cNvSpPr/>
          <p:nvPr userDrawn="1"/>
        </p:nvSpPr>
        <p:spPr>
          <a:xfrm>
            <a:off x="337127" y="300326"/>
            <a:ext cx="11517746" cy="6257348"/>
          </a:xfrm>
          <a:prstGeom prst="rect">
            <a:avLst/>
          </a:prstGeom>
          <a:solidFill>
            <a:srgbClr val="FBFF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6D8C2B-17BA-4824-BFBA-F190E7982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818F07-5DF2-406F-A94B-4CEEAF49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DEF8D8-D1A9-430E-BFC3-C6FF6106A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0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마루 부리OTF 조금굵은" panose="020B0600000101010101" charset="-127"/>
                <a:ea typeface="마루 부리OTF 조금굵은" panose="020B0600000101010101" charset="-127"/>
              </a:defRPr>
            </a:lvl1pPr>
          </a:lstStyle>
          <a:p>
            <a:fld id="{36F6BB95-25E8-41FC-8A12-9DA11047EC96}" type="datetime1">
              <a:rPr lang="ko-KR" altLang="en-US" smtClean="0"/>
              <a:pPr/>
              <a:t>2021-12-01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F65074-D6F3-44ED-A83A-9BAF8E662D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7127" y="6565467"/>
            <a:ext cx="41148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</a:defRPr>
            </a:lvl1pPr>
          </a:lstStyle>
          <a:p>
            <a:r>
              <a:rPr lang="en-US" altLang="ko-KR" dirty="0"/>
              <a:t>XML </a:t>
            </a:r>
            <a:r>
              <a:rPr lang="ko-KR" altLang="en-US" dirty="0"/>
              <a:t>웹 개발 프로젝트 </a:t>
            </a:r>
            <a:r>
              <a:rPr lang="en-US" altLang="ko-KR" dirty="0"/>
              <a:t>5</a:t>
            </a:r>
            <a:r>
              <a:rPr lang="ko-KR" altLang="en-US" dirty="0"/>
              <a:t>조 건강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4F46B2-BD15-4023-89DB-CF193D9F4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5467"/>
            <a:ext cx="2743200" cy="292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ko-KR" altLang="en-US" sz="1100" kern="1200" smtClean="0">
                <a:solidFill>
                  <a:schemeClr val="tx1"/>
                </a:solidFill>
                <a:latin typeface="나눔스퀘어라운드OTF Light" panose="020B0600000101010101" charset="-127"/>
                <a:ea typeface="나눔스퀘어라운드OTF Light" panose="020B0600000101010101" charset="-127"/>
                <a:cs typeface="+mn-cs"/>
              </a:defRPr>
            </a:lvl1pPr>
          </a:lstStyle>
          <a:p>
            <a:fld id="{351BE3BE-6356-4463-8A6E-F584854D9C03}" type="slidenum">
              <a:rPr lang="en-US" altLang="ko-KR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19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마루 부리OTF 조금굵은" panose="020B0600000101010101" pitchFamily="34" charset="-127"/>
          <a:ea typeface="마루 부리OTF 조금굵은" panose="020B0600000101010101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라운드OTF Regular" panose="020B0600000101010101" pitchFamily="34" charset="-127"/>
          <a:ea typeface="나눔스퀘어라운드OTF Regular" panose="020B0600000101010101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라운드OTF Light" panose="020B0600000101010101" pitchFamily="34" charset="-127"/>
          <a:ea typeface="나눔스퀘어라운드OTF Light" panose="020B0600000101010101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라운드OTF Light" panose="020B0600000101010101" pitchFamily="34" charset="-127"/>
          <a:ea typeface="나눔스퀘어라운드OTF Light" panose="020B0600000101010101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OTF Light" panose="020B0600000101010101" pitchFamily="34" charset="-127"/>
          <a:ea typeface="나눔스퀘어라운드OTF Light" panose="020B0600000101010101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라운드OTF Light" panose="020B0600000101010101" pitchFamily="34" charset="-127"/>
          <a:ea typeface="나눔스퀘어라운드OTF Light" panose="020B0600000101010101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C00218-B8A7-40E5-8AD4-765CCA6770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건강정보시스템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B0C9BC-C311-4F81-BC2A-357FCFB537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웹</a:t>
            </a:r>
            <a:r>
              <a:rPr lang="en-US" altLang="ko-KR" dirty="0"/>
              <a:t>/XML </a:t>
            </a:r>
            <a:r>
              <a:rPr lang="ko-KR" altLang="en-US" dirty="0"/>
              <a:t>프로그래밍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63A799-27A2-4473-9F50-0D5B44BE6285}"/>
              </a:ext>
            </a:extLst>
          </p:cNvPr>
          <p:cNvSpPr txBox="1"/>
          <p:nvPr/>
        </p:nvSpPr>
        <p:spPr>
          <a:xfrm>
            <a:off x="6623538" y="4827733"/>
            <a:ext cx="4991376" cy="1402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XML </a:t>
            </a:r>
            <a:r>
              <a:rPr lang="ko-KR" altLang="en-US" dirty="0" err="1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웹개발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프로젝트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5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조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컴퓨터공학전공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20116965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김수정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컴퓨터공학전공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 20117734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임찬아</a:t>
            </a:r>
            <a:endParaRPr lang="en-US" altLang="ko-KR" dirty="0"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컴퓨터공학전공 </a:t>
            </a:r>
            <a:r>
              <a:rPr lang="en-US" altLang="ko-KR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20117894 </a:t>
            </a:r>
            <a:r>
              <a:rPr lang="ko-KR" altLang="en-US" dirty="0"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조혜원</a:t>
            </a:r>
          </a:p>
        </p:txBody>
      </p:sp>
    </p:spTree>
    <p:extLst>
      <p:ext uri="{BB962C8B-B14F-4D97-AF65-F5344CB8AC3E}">
        <p14:creationId xmlns:p14="http://schemas.microsoft.com/office/powerpoint/2010/main" val="1120528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AB5BB-BEA4-4A15-AE96-D484F9D8D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XML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924808-29E4-4160-BAA5-0329F1DD8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C9DA6F-7384-4F15-9EF3-B95F9FD74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84838A-07A4-46F8-9B42-A0BB23D17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774" y="664241"/>
            <a:ext cx="8877026" cy="56355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27107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E894C-F81F-4648-AD20-D895C0D4B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XSL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1A8887-FC3E-4714-A7D6-74334ED9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B9289-0F1E-448F-B1C5-E6CDDC6D7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C7887B-C33A-4BF5-9743-DC0EA53D4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283" y="1854678"/>
            <a:ext cx="7027434" cy="42845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61666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6B3BF-C2ED-47FA-823A-9CCF88DC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XSL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C5268-C849-4700-AB3B-C0F8A941D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C33B77-C136-429A-B99B-98F419709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21ABB8-C1B9-4007-86AA-9DF98AEB41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590CC8-A6C2-4E0D-BA47-FFF85C841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532" y="1864655"/>
            <a:ext cx="8908935" cy="416745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98973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DCCD-4CF9-45FE-8A64-328DA98D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862DF2-F4CE-438D-93E8-54CE77248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A83549-9830-4B45-86D5-6680F7083D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6" name="결과 영상">
            <a:hlinkClick r:id="" action="ppaction://media"/>
            <a:extLst>
              <a:ext uri="{FF2B5EF4-FFF2-40B4-BE49-F238E27FC236}">
                <a16:creationId xmlns:a16="http://schemas.microsoft.com/office/drawing/2014/main" id="{C3485106-3A58-4D6A-A8B3-9326E6FC9A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7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1753" y="1472371"/>
            <a:ext cx="8648493" cy="472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1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6EAF5B23-BE5E-4E0C-9AF1-A8D150E2F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2631"/>
            <a:ext cx="10515600" cy="2852737"/>
          </a:xfrm>
        </p:spPr>
        <p:txBody>
          <a:bodyPr anchor="ctr"/>
          <a:lstStyle/>
          <a:p>
            <a:pPr algn="ctr"/>
            <a:r>
              <a:rPr lang="en-US" altLang="ko-KR" dirty="0"/>
              <a:t>Q &amp; A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63E894-3E76-4CC1-A0DC-E3087CDE4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3035B-F2C5-450D-9D66-694C01867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6966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AD024-2162-4293-B857-E484FC13A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463719-9851-4E2A-BA54-3AEFC0E85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7250"/>
          </a:xfrm>
        </p:spPr>
        <p:txBody>
          <a:bodyPr>
            <a:normAutofit/>
          </a:bodyPr>
          <a:lstStyle/>
          <a:p>
            <a:r>
              <a:rPr lang="ko-KR" altLang="en-US" dirty="0"/>
              <a:t>주제</a:t>
            </a:r>
            <a:endParaRPr lang="en-US" altLang="ko-KR" dirty="0"/>
          </a:p>
          <a:p>
            <a:r>
              <a:rPr lang="ko-KR" altLang="en-US" dirty="0"/>
              <a:t>개발 목표</a:t>
            </a:r>
            <a:endParaRPr lang="en-US" altLang="ko-KR" dirty="0"/>
          </a:p>
          <a:p>
            <a:r>
              <a:rPr lang="en-US" altLang="ko-KR" dirty="0"/>
              <a:t>XSD</a:t>
            </a:r>
          </a:p>
          <a:p>
            <a:r>
              <a:rPr lang="en-US" altLang="ko-KR" dirty="0"/>
              <a:t>XML</a:t>
            </a:r>
            <a:endParaRPr lang="en-US" altLang="ko-KR" dirty="0">
              <a:solidFill>
                <a:schemeClr val="accent1"/>
              </a:solidFill>
            </a:endParaRPr>
          </a:p>
          <a:p>
            <a:r>
              <a:rPr lang="en-US" altLang="ko-KR" dirty="0"/>
              <a:t>XSL</a:t>
            </a:r>
          </a:p>
          <a:p>
            <a:r>
              <a:rPr lang="ko-KR" altLang="en-US" dirty="0"/>
              <a:t>결과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E51CDE-BC4D-4DB5-83B7-E55ED1ED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8A7365-3FA4-48D2-9D05-26B6484E1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2522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8D3181-C849-4AC8-82AF-DB0211054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건강정보시스템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C63F02-00A0-44D1-80AA-23EB9C73B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질병 정보 확인 가능한 웹</a:t>
            </a:r>
            <a:endParaRPr lang="en-US" altLang="ko-KR" dirty="0"/>
          </a:p>
          <a:p>
            <a:r>
              <a:rPr lang="ko-KR" altLang="en-US" dirty="0"/>
              <a:t>주제 선정 이유</a:t>
            </a:r>
            <a:endParaRPr lang="en-US" altLang="ko-KR" dirty="0"/>
          </a:p>
          <a:p>
            <a:pPr lvl="1"/>
            <a:r>
              <a:rPr lang="ko-KR" altLang="en-US" sz="2400" dirty="0"/>
              <a:t>바쁜 현대인은 자신의 건강 상태 자각하지 못하는 경우 과다</a:t>
            </a:r>
            <a:endParaRPr lang="en-US" altLang="ko-KR" sz="2400" dirty="0"/>
          </a:p>
          <a:p>
            <a:pPr lvl="1"/>
            <a:r>
              <a:rPr lang="ko-KR" altLang="en-US" sz="2400" dirty="0"/>
              <a:t>증상으로 어떤 질병인지 알기 어려움</a:t>
            </a:r>
            <a:endParaRPr lang="en-US" altLang="ko-KR" sz="2400" dirty="0"/>
          </a:p>
          <a:p>
            <a:pPr marL="457200" lvl="1" indent="0">
              <a:buNone/>
            </a:pPr>
            <a:r>
              <a:rPr lang="en-US" altLang="ko-KR" sz="2400" dirty="0">
                <a:sym typeface="Wingdings" panose="05000000000000000000" pitchFamily="2" charset="2"/>
              </a:rPr>
              <a:t>	 </a:t>
            </a:r>
            <a:r>
              <a:rPr lang="ko-KR" altLang="en-US" dirty="0">
                <a:sym typeface="Wingdings" panose="05000000000000000000" pitchFamily="2" charset="2"/>
              </a:rPr>
              <a:t>질병 파악의 용의성을 증가시켜 현대인의 건강을 위한 플랫폼 개발</a:t>
            </a:r>
            <a:endParaRPr lang="en-US" altLang="ko-KR" sz="2400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0937E1-FAF6-4F35-A681-FD102560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E85A5-E2C8-4AFB-9682-65124046D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2410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F4F42E40-110B-49F1-81F4-0732F595D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4762"/>
            <a:ext cx="12192000" cy="35623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D8D3181-C849-4AC8-82AF-DB0211054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 프로젝트 일정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0937E1-FAF6-4F35-A681-FD102560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FE85A5-E2C8-4AFB-9682-65124046D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0686B1A9-CB8F-48A4-ADD5-140C7E1D6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037" y="4217987"/>
            <a:ext cx="2673928" cy="21273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2400" dirty="0"/>
              <a:t>주제 선정</a:t>
            </a:r>
          </a:p>
        </p:txBody>
      </p:sp>
      <p:sp>
        <p:nvSpPr>
          <p:cNvPr id="18" name="내용 개체 틀 6">
            <a:extLst>
              <a:ext uri="{FF2B5EF4-FFF2-40B4-BE49-F238E27FC236}">
                <a16:creationId xmlns:a16="http://schemas.microsoft.com/office/drawing/2014/main" id="{E7520890-CFDB-428F-BD92-D924AB41548C}"/>
              </a:ext>
            </a:extLst>
          </p:cNvPr>
          <p:cNvSpPr txBox="1">
            <a:spLocks/>
          </p:cNvSpPr>
          <p:nvPr/>
        </p:nvSpPr>
        <p:spPr>
          <a:xfrm>
            <a:off x="3422072" y="4290216"/>
            <a:ext cx="2673928" cy="2127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ko-KR" sz="2400" dirty="0"/>
              <a:t>DTD &amp; XML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2400" dirty="0"/>
              <a:t>작성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20" name="내용 개체 틀 6">
            <a:extLst>
              <a:ext uri="{FF2B5EF4-FFF2-40B4-BE49-F238E27FC236}">
                <a16:creationId xmlns:a16="http://schemas.microsoft.com/office/drawing/2014/main" id="{CADB57E0-3AFF-4A85-AC3C-EBF7F28B35A5}"/>
              </a:ext>
            </a:extLst>
          </p:cNvPr>
          <p:cNvSpPr txBox="1">
            <a:spLocks/>
          </p:cNvSpPr>
          <p:nvPr/>
        </p:nvSpPr>
        <p:spPr>
          <a:xfrm>
            <a:off x="6276107" y="4299854"/>
            <a:ext cx="2673928" cy="2127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2400" dirty="0"/>
              <a:t>스토리보드</a:t>
            </a:r>
            <a:endParaRPr lang="en-US" altLang="ko-KR" sz="24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2400" dirty="0"/>
              <a:t>작성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  <p:sp>
        <p:nvSpPr>
          <p:cNvPr id="21" name="내용 개체 틀 6">
            <a:extLst>
              <a:ext uri="{FF2B5EF4-FFF2-40B4-BE49-F238E27FC236}">
                <a16:creationId xmlns:a16="http://schemas.microsoft.com/office/drawing/2014/main" id="{7B52A06B-92BD-45E9-BFC3-94E1CCDEB38F}"/>
              </a:ext>
            </a:extLst>
          </p:cNvPr>
          <p:cNvSpPr txBox="1">
            <a:spLocks/>
          </p:cNvSpPr>
          <p:nvPr/>
        </p:nvSpPr>
        <p:spPr>
          <a:xfrm>
            <a:off x="8950035" y="4395028"/>
            <a:ext cx="2673928" cy="1475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ko-KR" sz="2400" dirty="0"/>
              <a:t>XSL </a:t>
            </a:r>
            <a:r>
              <a:rPr lang="ko-KR" altLang="en-US" sz="2400" dirty="0"/>
              <a:t>작성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436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DD017-1DB1-4D0C-B912-973D485B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AD130F-04B7-4814-AF5D-3F0EBFD6B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페이지 구성</a:t>
            </a:r>
            <a:endParaRPr lang="en-US" altLang="ko-KR" dirty="0"/>
          </a:p>
          <a:p>
            <a:pPr lvl="1"/>
            <a:r>
              <a:rPr lang="ko-KR" altLang="en-US" dirty="0" err="1"/>
              <a:t>네비게이션바</a:t>
            </a:r>
            <a:endParaRPr lang="en-US" altLang="ko-KR" dirty="0"/>
          </a:p>
          <a:p>
            <a:pPr lvl="1"/>
            <a:r>
              <a:rPr lang="ko-KR" altLang="en-US" dirty="0"/>
              <a:t>건강 관련 영상</a:t>
            </a:r>
            <a:endParaRPr lang="en-US" altLang="ko-KR" dirty="0"/>
          </a:p>
          <a:p>
            <a:pPr lvl="1"/>
            <a:r>
              <a:rPr lang="ko-KR" altLang="en-US" dirty="0"/>
              <a:t>소개</a:t>
            </a:r>
            <a:endParaRPr lang="en-US" altLang="ko-KR" dirty="0"/>
          </a:p>
          <a:p>
            <a:pPr lvl="1"/>
            <a:r>
              <a:rPr lang="ko-KR" altLang="en-US" dirty="0"/>
              <a:t>부위별</a:t>
            </a:r>
            <a:endParaRPr lang="en-US" altLang="ko-KR" dirty="0"/>
          </a:p>
          <a:p>
            <a:pPr lvl="1"/>
            <a:r>
              <a:rPr lang="ko-KR" altLang="en-US" dirty="0" err="1"/>
              <a:t>진료과별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46100E-B820-4F19-B6C3-728417BE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481FAD-38FE-4CBA-AD3E-3A6F28211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14" name="그림 13" descr="테이블이(가) 표시된 사진&#10;&#10;자동 생성된 설명">
            <a:extLst>
              <a:ext uri="{FF2B5EF4-FFF2-40B4-BE49-F238E27FC236}">
                <a16:creationId xmlns:a16="http://schemas.microsoft.com/office/drawing/2014/main" id="{120D7AF3-E054-474F-9FEE-C1FC4A3DA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019" y="459920"/>
            <a:ext cx="4269154" cy="603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343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그림 100" descr="테이블이(가) 표시된 사진&#10;&#10;자동 생성된 설명">
            <a:extLst>
              <a:ext uri="{FF2B5EF4-FFF2-40B4-BE49-F238E27FC236}">
                <a16:creationId xmlns:a16="http://schemas.microsoft.com/office/drawing/2014/main" id="{4FB358B2-F6EA-402A-ADE5-203B28D1E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019" y="459920"/>
            <a:ext cx="4269154" cy="60329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EFDD017-1DB1-4D0C-B912-973D485B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AD130F-04B7-4814-AF5D-3F0EBFD6B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네비게이션바</a:t>
            </a:r>
            <a:endParaRPr lang="en-US" altLang="ko-KR" dirty="0"/>
          </a:p>
          <a:p>
            <a:pPr lvl="1"/>
            <a:r>
              <a:rPr lang="ko-KR" altLang="en-US" dirty="0"/>
              <a:t>클릭 시</a:t>
            </a:r>
            <a:r>
              <a:rPr lang="en-US" altLang="ko-KR" dirty="0"/>
              <a:t>, </a:t>
            </a:r>
            <a:r>
              <a:rPr lang="ko-KR" altLang="en-US" dirty="0"/>
              <a:t>해당 위치로 이동</a:t>
            </a:r>
            <a:endParaRPr lang="en-US" altLang="ko-KR" dirty="0"/>
          </a:p>
          <a:p>
            <a:r>
              <a:rPr lang="ko-KR" altLang="en-US" dirty="0"/>
              <a:t>건강 관련 영상</a:t>
            </a:r>
            <a:endParaRPr lang="en-US" altLang="ko-KR" dirty="0"/>
          </a:p>
          <a:p>
            <a:pPr lvl="1"/>
            <a:r>
              <a:rPr lang="ko-KR" altLang="en-US" dirty="0"/>
              <a:t>유튜브 영상 자동재생</a:t>
            </a:r>
            <a:endParaRPr lang="en-US" altLang="ko-KR" dirty="0"/>
          </a:p>
          <a:p>
            <a:r>
              <a:rPr lang="ko-KR" altLang="en-US" dirty="0"/>
              <a:t>소개</a:t>
            </a:r>
            <a:endParaRPr lang="en-US" altLang="ko-KR" dirty="0"/>
          </a:p>
          <a:p>
            <a:pPr lvl="1"/>
            <a:r>
              <a:rPr lang="ko-KR" altLang="en-US" dirty="0"/>
              <a:t>웹 페이지 정보 소개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46100E-B820-4F19-B6C3-728417BE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481FAD-38FE-4CBA-AD3E-3A6F28211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B33D9B62-CD5D-4FD8-A541-9260EA973D32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38133" y="781283"/>
            <a:ext cx="1883227" cy="1214435"/>
          </a:xfrm>
          <a:prstGeom prst="bentConnector3">
            <a:avLst>
              <a:gd name="adj1" fmla="val -11200"/>
            </a:avLst>
          </a:prstGeom>
          <a:ln w="28575">
            <a:solidFill>
              <a:srgbClr val="FD7B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12C4C5B4-9A22-4021-B1D9-747A5AB6ED57}"/>
              </a:ext>
            </a:extLst>
          </p:cNvPr>
          <p:cNvCxnSpPr>
            <a:cxnSpLocks/>
          </p:cNvCxnSpPr>
          <p:nvPr/>
        </p:nvCxnSpPr>
        <p:spPr>
          <a:xfrm flipH="1" flipV="1">
            <a:off x="9718678" y="2330116"/>
            <a:ext cx="282576" cy="1"/>
          </a:xfrm>
          <a:prstGeom prst="straightConnector1">
            <a:avLst/>
          </a:prstGeom>
          <a:ln w="28575">
            <a:solidFill>
              <a:srgbClr val="FD7B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44779660-0018-4BB9-BC2F-D83640DB7A9B}"/>
              </a:ext>
            </a:extLst>
          </p:cNvPr>
          <p:cNvCxnSpPr>
            <a:cxnSpLocks/>
          </p:cNvCxnSpPr>
          <p:nvPr/>
        </p:nvCxnSpPr>
        <p:spPr>
          <a:xfrm rot="16200000" flipH="1">
            <a:off x="8341277" y="1306176"/>
            <a:ext cx="2710100" cy="1017591"/>
          </a:xfrm>
          <a:prstGeom prst="bentConnector3">
            <a:avLst>
              <a:gd name="adj1" fmla="val -6000"/>
            </a:avLst>
          </a:prstGeom>
          <a:ln w="28575">
            <a:solidFill>
              <a:srgbClr val="FCD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26E2453-187E-4134-B3DB-9207D3D229AD}"/>
              </a:ext>
            </a:extLst>
          </p:cNvPr>
          <p:cNvCxnSpPr>
            <a:cxnSpLocks/>
          </p:cNvCxnSpPr>
          <p:nvPr/>
        </p:nvCxnSpPr>
        <p:spPr>
          <a:xfrm flipH="1">
            <a:off x="9718678" y="3156983"/>
            <a:ext cx="498473" cy="1"/>
          </a:xfrm>
          <a:prstGeom prst="straightConnector1">
            <a:avLst/>
          </a:prstGeom>
          <a:ln w="28575">
            <a:solidFill>
              <a:srgbClr val="FCD17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DDEE6ADB-AE60-492F-9542-2EC3E75A3A3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93004" y="2048733"/>
            <a:ext cx="4067297" cy="863602"/>
          </a:xfrm>
          <a:prstGeom prst="bentConnector3">
            <a:avLst>
              <a:gd name="adj1" fmla="val -2067"/>
            </a:avLst>
          </a:prstGeom>
          <a:ln w="28575">
            <a:solidFill>
              <a:srgbClr val="90E8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625AA125-7CF7-40DB-9D69-ADA16E3EBCA2}"/>
              </a:ext>
            </a:extLst>
          </p:cNvPr>
          <p:cNvCxnSpPr>
            <a:cxnSpLocks/>
          </p:cNvCxnSpPr>
          <p:nvPr/>
        </p:nvCxnSpPr>
        <p:spPr>
          <a:xfrm flipH="1">
            <a:off x="9718679" y="4511801"/>
            <a:ext cx="755528" cy="0"/>
          </a:xfrm>
          <a:prstGeom prst="straightConnector1">
            <a:avLst/>
          </a:prstGeom>
          <a:ln w="28575">
            <a:solidFill>
              <a:srgbClr val="90E89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4742EEE1-FDCE-42EA-BC70-802835004FE2}"/>
              </a:ext>
            </a:extLst>
          </p:cNvPr>
          <p:cNvCxnSpPr>
            <a:cxnSpLocks/>
          </p:cNvCxnSpPr>
          <p:nvPr/>
        </p:nvCxnSpPr>
        <p:spPr>
          <a:xfrm rot="10800000">
            <a:off x="5429100" y="282456"/>
            <a:ext cx="758244" cy="139270"/>
          </a:xfrm>
          <a:prstGeom prst="bentConnector3">
            <a:avLst>
              <a:gd name="adj1" fmla="val -1713"/>
            </a:avLst>
          </a:prstGeom>
          <a:ln w="28575">
            <a:solidFill>
              <a:srgbClr val="DF94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7174846E-4D20-4CF3-A162-0BAD89C90F2F}"/>
              </a:ext>
            </a:extLst>
          </p:cNvPr>
          <p:cNvCxnSpPr>
            <a:cxnSpLocks/>
          </p:cNvCxnSpPr>
          <p:nvPr/>
        </p:nvCxnSpPr>
        <p:spPr>
          <a:xfrm rot="16200000" flipH="1">
            <a:off x="5266253" y="447260"/>
            <a:ext cx="600435" cy="245863"/>
          </a:xfrm>
          <a:prstGeom prst="bentConnector3">
            <a:avLst>
              <a:gd name="adj1" fmla="val 100367"/>
            </a:avLst>
          </a:prstGeom>
          <a:ln w="28575">
            <a:solidFill>
              <a:srgbClr val="DF94F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097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DD017-1DB1-4D0C-B912-973D485B9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AD130F-04B7-4814-AF5D-3F0EBFD6B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부위별 </a:t>
            </a:r>
            <a:r>
              <a:rPr lang="en-US" altLang="ko-KR" dirty="0"/>
              <a:t>/ </a:t>
            </a:r>
            <a:r>
              <a:rPr lang="ko-KR" altLang="en-US" dirty="0" err="1"/>
              <a:t>진료과별</a:t>
            </a:r>
            <a:endParaRPr lang="en-US" altLang="ko-KR" dirty="0"/>
          </a:p>
          <a:p>
            <a:pPr lvl="1"/>
            <a:r>
              <a:rPr lang="ko-KR" altLang="en-US" dirty="0"/>
              <a:t>각 카테고리에 해당하는 질병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   </a:t>
            </a:r>
            <a:r>
              <a:rPr lang="ko-KR" altLang="en-US" dirty="0"/>
              <a:t>팝업창을 통해 출력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46100E-B820-4F19-B6C3-728417BE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481FAD-38FE-4CBA-AD3E-3A6F28211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E8A3C1C1-7CEC-4A6A-AC36-489141A4B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019" y="459920"/>
            <a:ext cx="4269154" cy="6032955"/>
          </a:xfrm>
          <a:prstGeom prst="rect">
            <a:avLst/>
          </a:prstGeom>
          <a:solidFill>
            <a:srgbClr val="B0B0FE">
              <a:alpha val="20000"/>
            </a:srgbClr>
          </a:solidFill>
          <a:ln>
            <a:noFill/>
          </a:ln>
        </p:spPr>
      </p:pic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A84586E6-8000-4F3B-AB0F-4356AE95A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856" y="954992"/>
            <a:ext cx="1784244" cy="2521405"/>
          </a:xfrm>
          <a:prstGeom prst="rect">
            <a:avLst/>
          </a:prstGeom>
        </p:spPr>
      </p:pic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9DEEAE67-C0E5-4EE5-BA6B-7BFE4B97E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856" y="3959122"/>
            <a:ext cx="1784243" cy="2521403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DE4913D-07B6-44E2-A542-9D1EEAAD113D}"/>
              </a:ext>
            </a:extLst>
          </p:cNvPr>
          <p:cNvCxnSpPr>
            <a:cxnSpLocks/>
          </p:cNvCxnSpPr>
          <p:nvPr/>
        </p:nvCxnSpPr>
        <p:spPr>
          <a:xfrm flipV="1">
            <a:off x="9625013" y="1059656"/>
            <a:ext cx="416718" cy="2233614"/>
          </a:xfrm>
          <a:prstGeom prst="line">
            <a:avLst/>
          </a:prstGeom>
          <a:ln w="12700">
            <a:solidFill>
              <a:srgbClr val="FA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0CF8C2B-5D15-4288-9AE4-155DE85ED771}"/>
              </a:ext>
            </a:extLst>
          </p:cNvPr>
          <p:cNvCxnSpPr>
            <a:cxnSpLocks/>
          </p:cNvCxnSpPr>
          <p:nvPr/>
        </p:nvCxnSpPr>
        <p:spPr>
          <a:xfrm flipV="1">
            <a:off x="9625013" y="3393281"/>
            <a:ext cx="416718" cy="161925"/>
          </a:xfrm>
          <a:prstGeom prst="line">
            <a:avLst/>
          </a:prstGeom>
          <a:ln w="12700">
            <a:solidFill>
              <a:srgbClr val="FA86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A008C37-A65F-4D96-AC9C-E23BC912ECD8}"/>
              </a:ext>
            </a:extLst>
          </p:cNvPr>
          <p:cNvSpPr/>
          <p:nvPr/>
        </p:nvSpPr>
        <p:spPr>
          <a:xfrm>
            <a:off x="8927307" y="3293269"/>
            <a:ext cx="697706" cy="259556"/>
          </a:xfrm>
          <a:prstGeom prst="rect">
            <a:avLst/>
          </a:prstGeom>
          <a:solidFill>
            <a:srgbClr val="FA8686">
              <a:alpha val="18039"/>
            </a:srgbClr>
          </a:solidFill>
          <a:ln>
            <a:solidFill>
              <a:srgbClr val="FA86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7F13B76-A333-46EA-9815-993F1613F970}"/>
              </a:ext>
            </a:extLst>
          </p:cNvPr>
          <p:cNvCxnSpPr>
            <a:cxnSpLocks/>
          </p:cNvCxnSpPr>
          <p:nvPr/>
        </p:nvCxnSpPr>
        <p:spPr>
          <a:xfrm flipV="1">
            <a:off x="9637553" y="4066264"/>
            <a:ext cx="404178" cy="583718"/>
          </a:xfrm>
          <a:prstGeom prst="line">
            <a:avLst/>
          </a:prstGeom>
          <a:ln w="12700">
            <a:solidFill>
              <a:srgbClr val="90E8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0DBC1D1-AA7E-4151-BB76-1195B6C09ACC}"/>
              </a:ext>
            </a:extLst>
          </p:cNvPr>
          <p:cNvCxnSpPr>
            <a:cxnSpLocks/>
          </p:cNvCxnSpPr>
          <p:nvPr/>
        </p:nvCxnSpPr>
        <p:spPr>
          <a:xfrm>
            <a:off x="9637553" y="4911918"/>
            <a:ext cx="404178" cy="1486162"/>
          </a:xfrm>
          <a:prstGeom prst="line">
            <a:avLst/>
          </a:prstGeom>
          <a:ln w="12700">
            <a:solidFill>
              <a:srgbClr val="90E8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E83DBF8-0921-4A3F-AEAE-2F9DEC0B14C3}"/>
              </a:ext>
            </a:extLst>
          </p:cNvPr>
          <p:cNvSpPr/>
          <p:nvPr/>
        </p:nvSpPr>
        <p:spPr>
          <a:xfrm>
            <a:off x="8939847" y="4649980"/>
            <a:ext cx="697706" cy="259556"/>
          </a:xfrm>
          <a:prstGeom prst="rect">
            <a:avLst/>
          </a:prstGeom>
          <a:solidFill>
            <a:srgbClr val="90E894">
              <a:alpha val="20000"/>
            </a:srgbClr>
          </a:solidFill>
          <a:ln>
            <a:solidFill>
              <a:srgbClr val="90E8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마루 부리OTF 조금굵은" panose="020B0600000101010101" charset="-127"/>
              <a:ea typeface="마루 부리OTF 조금굵은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482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4B237-A6BE-4340-8206-A40B4D525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XML </a:t>
            </a:r>
            <a:r>
              <a:rPr lang="ko-KR" altLang="en-US" dirty="0"/>
              <a:t>데이터 트리구조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01A41E-0E18-4C34-A7A7-42DB7723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423447-2B34-46F6-9987-B8AB71700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6E1F3507-ABEE-44FD-B0C0-0B7B6F54D4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984767"/>
              </p:ext>
            </p:extLst>
          </p:nvPr>
        </p:nvGraphicFramePr>
        <p:xfrm>
          <a:off x="695618" y="1522907"/>
          <a:ext cx="10800763" cy="4798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8217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918812-FC64-4956-9C3E-CEBC48041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XSD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D3C2F-932B-4333-A606-A3A0B0DE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BE3BE-6356-4463-8A6E-F584854D9C03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DE1CF2-D4F3-4890-AD18-F243D271D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ko-KR"/>
              <a:t>XML </a:t>
            </a:r>
            <a:r>
              <a:rPr lang="ko-KR" altLang="en-US"/>
              <a:t>웹 개발 프로젝트 </a:t>
            </a:r>
            <a:r>
              <a:rPr lang="en-US" altLang="ko-KR"/>
              <a:t>5</a:t>
            </a:r>
            <a:r>
              <a:rPr lang="ko-KR" altLang="en-US"/>
              <a:t>조 건강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C20FAD1-C265-46FC-B771-A582AAF53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374" y="1476007"/>
            <a:ext cx="6789251" cy="50168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0952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251</Words>
  <Application>Microsoft Office PowerPoint</Application>
  <PresentationFormat>와이드스크린</PresentationFormat>
  <Paragraphs>93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나눔스퀘어라운드OTF Regular</vt:lpstr>
      <vt:lpstr>나눔스퀘어라운드OTF Light</vt:lpstr>
      <vt:lpstr>Arial</vt:lpstr>
      <vt:lpstr>마루 부리OTF 조금굵은</vt:lpstr>
      <vt:lpstr>Office 테마</vt:lpstr>
      <vt:lpstr>건강정보시스템</vt:lpstr>
      <vt:lpstr>목차</vt:lpstr>
      <vt:lpstr>건강정보시스템</vt:lpstr>
      <vt:lpstr>팀 프로젝트 일정</vt:lpstr>
      <vt:lpstr>개발 목표</vt:lpstr>
      <vt:lpstr>개발 목표</vt:lpstr>
      <vt:lpstr>개발 목표</vt:lpstr>
      <vt:lpstr>XML 데이터 트리구조</vt:lpstr>
      <vt:lpstr>XSD</vt:lpstr>
      <vt:lpstr>XML</vt:lpstr>
      <vt:lpstr>XSL</vt:lpstr>
      <vt:lpstr>XSL</vt:lpstr>
      <vt:lpstr>결과 화면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임찬아</dc:creator>
  <cp:lastModifiedBy>조혜원</cp:lastModifiedBy>
  <cp:revision>16</cp:revision>
  <dcterms:created xsi:type="dcterms:W3CDTF">2021-11-19T13:31:14Z</dcterms:created>
  <dcterms:modified xsi:type="dcterms:W3CDTF">2021-12-01T14:53:31Z</dcterms:modified>
</cp:coreProperties>
</file>

<file path=docProps/thumbnail.jpeg>
</file>